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0" r:id="rId1"/>
  </p:sldMasterIdLst>
  <p:notesMasterIdLst>
    <p:notesMasterId r:id="rId4"/>
  </p:notesMasterIdLst>
  <p:sldIdLst>
    <p:sldId id="260" r:id="rId2"/>
    <p:sldId id="262" r:id="rId3"/>
  </p:sldIdLst>
  <p:sldSz cx="9144000" cy="6858000" type="screen4x3"/>
  <p:notesSz cx="6858000" cy="9144000"/>
  <p:embeddedFontLst>
    <p:embeddedFont>
      <p:font typeface="KoPub돋움체 Bold" panose="020B0600000101010101" charset="-127"/>
      <p:bold r:id="rId5"/>
    </p:embeddedFont>
    <p:embeddedFont>
      <p:font typeface="KoPub돋움체 Light" panose="020B0600000101010101" charset="-127"/>
      <p:regular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en-US"/>
    </a:defPPr>
    <a:lvl1pPr marL="0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1pPr>
    <a:lvl2pPr marL="400827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2pPr>
    <a:lvl3pPr marL="801654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3pPr>
    <a:lvl4pPr marL="1202482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4pPr>
    <a:lvl5pPr marL="1603309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5pPr>
    <a:lvl6pPr marL="2004136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6pPr>
    <a:lvl7pPr marL="2404963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7pPr>
    <a:lvl8pPr marL="2805791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8pPr>
    <a:lvl9pPr marL="3206618" algn="l" defTabSz="400827" rtl="0" eaLnBrk="1" latinLnBrk="0" hangingPunct="1">
      <a:defRPr sz="157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4872"/>
    <a:srgbClr val="FF681D"/>
    <a:srgbClr val="FFB793"/>
    <a:srgbClr val="D04300"/>
    <a:srgbClr val="17749B"/>
    <a:srgbClr val="179B66"/>
    <a:srgbClr val="169966"/>
    <a:srgbClr val="167499"/>
    <a:srgbClr val="D1815D"/>
    <a:srgbClr val="2A3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41" autoAdjust="0"/>
    <p:restoredTop sz="94660"/>
  </p:normalViewPr>
  <p:slideViewPr>
    <p:cSldViewPr>
      <p:cViewPr>
        <p:scale>
          <a:sx n="100" d="100"/>
          <a:sy n="100" d="100"/>
        </p:scale>
        <p:origin x="1662" y="3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B4F1D1-86B7-4066-B488-60A325568C48}" type="datetimeFigureOut">
              <a:rPr lang="ko-KR" altLang="en-US" smtClean="0"/>
              <a:t>2020-04-25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1DE5C-A3A4-4B28-BFBA-036BF6EA77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71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7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61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4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8" algn="l" defTabSz="91428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8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D7745E5-05AF-4880-B6CD-E4BF77C7EAE4}"/>
              </a:ext>
            </a:extLst>
          </p:cNvPr>
          <p:cNvSpPr/>
          <p:nvPr userDrawn="1"/>
        </p:nvSpPr>
        <p:spPr>
          <a:xfrm>
            <a:off x="0" y="0"/>
            <a:ext cx="9144000" cy="836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84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218D30-26E5-4EDA-BA8F-9BD1EA8F4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532" y="1"/>
            <a:ext cx="8784468" cy="836712"/>
          </a:xfrm>
        </p:spPr>
        <p:txBody>
          <a:bodyPr anchor="b">
            <a:normAutofit/>
          </a:bodyPr>
          <a:lstStyle>
            <a:lvl1pPr>
              <a:defRPr sz="225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0D2F917-3945-4811-BC63-332AF345B7D9}"/>
              </a:ext>
            </a:extLst>
          </p:cNvPr>
          <p:cNvCxnSpPr/>
          <p:nvPr userDrawn="1"/>
        </p:nvCxnSpPr>
        <p:spPr>
          <a:xfrm>
            <a:off x="-16867" y="-16867"/>
            <a:ext cx="267645" cy="267645"/>
          </a:xfrm>
          <a:prstGeom prst="line">
            <a:avLst/>
          </a:prstGeom>
          <a:ln w="38100">
            <a:solidFill>
              <a:srgbClr val="2A3B5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0699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204" userDrawn="1">
          <p15:clr>
            <a:srgbClr val="FBAE40"/>
          </p15:clr>
        </p15:guide>
        <p15:guide id="3" pos="7423">
          <p15:clr>
            <a:srgbClr val="FBAE40"/>
          </p15:clr>
        </p15:guide>
        <p15:guide id="4" orient="horz" pos="4201" userDrawn="1">
          <p15:clr>
            <a:srgbClr val="FBAE40"/>
          </p15:clr>
        </p15:guide>
        <p15:guide id="5" orient="horz" pos="618" userDrawn="1">
          <p15:clr>
            <a:srgbClr val="FBAE40"/>
          </p15:clr>
        </p15:guide>
        <p15:guide id="6" pos="555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>
            <a:extLst>
              <a:ext uri="{FF2B5EF4-FFF2-40B4-BE49-F238E27FC236}">
                <a16:creationId xmlns:a16="http://schemas.microsoft.com/office/drawing/2014/main" id="{0EB5AB33-1A6D-4404-8834-9C0B1D379B40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frame">
            <a:avLst>
              <a:gd name="adj1" fmla="val 3611"/>
            </a:avLst>
          </a:prstGeom>
          <a:pattFill prst="dkUpDiag">
            <a:fgClr>
              <a:srgbClr val="A5CBB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5E38726-A023-4005-92C0-D7D979C23F3F}"/>
              </a:ext>
            </a:extLst>
          </p:cNvPr>
          <p:cNvSpPr/>
          <p:nvPr userDrawn="1"/>
        </p:nvSpPr>
        <p:spPr>
          <a:xfrm>
            <a:off x="-357114" y="-13856"/>
            <a:ext cx="303138" cy="303138"/>
          </a:xfrm>
          <a:prstGeom prst="rect">
            <a:avLst/>
          </a:prstGeom>
          <a:solidFill>
            <a:srgbClr val="1774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0BE608-CCF4-4290-8A47-4047BF8E3574}"/>
              </a:ext>
            </a:extLst>
          </p:cNvPr>
          <p:cNvSpPr/>
          <p:nvPr userDrawn="1"/>
        </p:nvSpPr>
        <p:spPr>
          <a:xfrm>
            <a:off x="-357114" y="336520"/>
            <a:ext cx="303138" cy="303138"/>
          </a:xfrm>
          <a:prstGeom prst="rect">
            <a:avLst/>
          </a:prstGeom>
          <a:solidFill>
            <a:srgbClr val="179B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D0DEFEC-4A51-489E-A71E-9117ED95BDD6}"/>
              </a:ext>
            </a:extLst>
          </p:cNvPr>
          <p:cNvSpPr/>
          <p:nvPr userDrawn="1"/>
        </p:nvSpPr>
        <p:spPr>
          <a:xfrm>
            <a:off x="-357114" y="686896"/>
            <a:ext cx="303138" cy="303138"/>
          </a:xfrm>
          <a:prstGeom prst="rect">
            <a:avLst/>
          </a:prstGeom>
          <a:solidFill>
            <a:srgbClr val="D04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C5C9FE8-BA16-4519-8E1D-C662F04B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225426"/>
            <a:ext cx="8642350" cy="719137"/>
          </a:xfrm>
        </p:spPr>
        <p:txBody>
          <a:bodyPr wrap="none" lIns="288000" tIns="216000" rIns="0" bIns="0">
            <a:noAutofit/>
          </a:bodyPr>
          <a:lstStyle>
            <a:lvl1pPr>
              <a:defRPr sz="3200">
                <a:solidFill>
                  <a:srgbClr val="17749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B47C897-B80F-490E-951B-C351788FED64}"/>
              </a:ext>
            </a:extLst>
          </p:cNvPr>
          <p:cNvCxnSpPr/>
          <p:nvPr userDrawn="1"/>
        </p:nvCxnSpPr>
        <p:spPr>
          <a:xfrm>
            <a:off x="419100" y="225426"/>
            <a:ext cx="0" cy="315687"/>
          </a:xfrm>
          <a:prstGeom prst="line">
            <a:avLst/>
          </a:prstGeom>
          <a:ln w="57150">
            <a:solidFill>
              <a:srgbClr val="D04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476393-7C7B-4989-A544-11DBE02D94CA}"/>
              </a:ext>
            </a:extLst>
          </p:cNvPr>
          <p:cNvSpPr/>
          <p:nvPr userDrawn="1"/>
        </p:nvSpPr>
        <p:spPr>
          <a:xfrm>
            <a:off x="-357114" y="1039591"/>
            <a:ext cx="303138" cy="303138"/>
          </a:xfrm>
          <a:prstGeom prst="rect">
            <a:avLst/>
          </a:prstGeom>
          <a:solidFill>
            <a:srgbClr val="6F4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86E3BB-E0D7-4E05-92F1-3445BF97E4B7}"/>
              </a:ext>
            </a:extLst>
          </p:cNvPr>
          <p:cNvSpPr txBox="1"/>
          <p:nvPr userDrawn="1"/>
        </p:nvSpPr>
        <p:spPr>
          <a:xfrm>
            <a:off x="-1364058" y="-18495"/>
            <a:ext cx="1005404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400">
                <a:solidFill>
                  <a:schemeClr val="bg1"/>
                </a:solidFill>
              </a:rPr>
              <a:t>23,116,155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45E1B3-F4F9-4727-8BAD-CB9F95B48E87}"/>
              </a:ext>
            </a:extLst>
          </p:cNvPr>
          <p:cNvSpPr txBox="1"/>
          <p:nvPr userDrawn="1"/>
        </p:nvSpPr>
        <p:spPr>
          <a:xfrm>
            <a:off x="-1364057" y="334200"/>
            <a:ext cx="1005403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400">
                <a:solidFill>
                  <a:schemeClr val="bg1"/>
                </a:solidFill>
              </a:rPr>
              <a:t>23,155,102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9A2E89-4840-44FB-8CA2-E029AE0AB8D4}"/>
              </a:ext>
            </a:extLst>
          </p:cNvPr>
          <p:cNvSpPr txBox="1"/>
          <p:nvPr userDrawn="1"/>
        </p:nvSpPr>
        <p:spPr>
          <a:xfrm>
            <a:off x="-1181316" y="682257"/>
            <a:ext cx="822662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400">
                <a:solidFill>
                  <a:schemeClr val="bg1"/>
                </a:solidFill>
              </a:rPr>
              <a:t>208,67,0</a:t>
            </a:r>
            <a:endParaRPr lang="ko-KR" altLang="en-US" sz="140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452068-9085-4BFF-9FF8-1AFFAEE257DE}"/>
              </a:ext>
            </a:extLst>
          </p:cNvPr>
          <p:cNvSpPr txBox="1"/>
          <p:nvPr userDrawn="1"/>
        </p:nvSpPr>
        <p:spPr>
          <a:xfrm>
            <a:off x="-1364058" y="1037272"/>
            <a:ext cx="1005404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400">
                <a:solidFill>
                  <a:schemeClr val="bg1"/>
                </a:solidFill>
              </a:rPr>
              <a:t>23,116,155</a:t>
            </a:r>
            <a:endParaRPr lang="ko-KR" altLang="en-U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0691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158">
          <p15:clr>
            <a:srgbClr val="FBAE40"/>
          </p15:clr>
        </p15:guide>
        <p15:guide id="3" pos="5602">
          <p15:clr>
            <a:srgbClr val="FBAE40"/>
          </p15:clr>
        </p15:guide>
        <p15:guide id="4" orient="horz" pos="4156">
          <p15:clr>
            <a:srgbClr val="FBAE40"/>
          </p15:clr>
        </p15:guide>
        <p15:guide id="5" orient="horz" pos="59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9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9345C5C2-5CB0-4F95-825A-082BE99E8343}"/>
              </a:ext>
            </a:extLst>
          </p:cNvPr>
          <p:cNvSpPr/>
          <p:nvPr userDrawn="1"/>
        </p:nvSpPr>
        <p:spPr>
          <a:xfrm>
            <a:off x="0" y="0"/>
            <a:ext cx="9144000" cy="919908"/>
          </a:xfrm>
          <a:prstGeom prst="rect">
            <a:avLst/>
          </a:prstGeom>
          <a:solidFill>
            <a:srgbClr val="F3F3F3"/>
          </a:solidFill>
          <a:effectLst>
            <a:innerShdw dist="25400" dir="5400000">
              <a:srgbClr val="0D96A6">
                <a:alpha val="31000"/>
              </a:srgbClr>
            </a:innerShdw>
          </a:effectLst>
        </p:spPr>
        <p:txBody>
          <a:bodyPr vert="horz" wrap="none" lIns="724296" tIns="0" rIns="0" bIns="60358" rtlCol="0" anchor="b">
            <a:normAutofit/>
          </a:bodyPr>
          <a:lstStyle/>
          <a:p>
            <a:pPr lvl="0" defTabSz="869105" latinLnBrk="1">
              <a:lnSpc>
                <a:spcPct val="90000"/>
              </a:lnSpc>
              <a:spcBef>
                <a:spcPct val="0"/>
              </a:spcBef>
              <a:buNone/>
            </a:pPr>
            <a:endParaRPr lang="ko-KR" altLang="en-US" sz="2683">
              <a:solidFill>
                <a:srgbClr val="40403E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408" y="1"/>
            <a:ext cx="8515592" cy="919908"/>
          </a:xfrm>
          <a:noFill/>
          <a:effectLst/>
        </p:spPr>
        <p:txBody>
          <a:bodyPr wrap="none" lIns="108000" tIns="0" rIns="0" bIns="72000" anchor="b">
            <a:normAutofit/>
          </a:bodyPr>
          <a:lstStyle>
            <a:lvl1pPr>
              <a:defRPr sz="2683">
                <a:solidFill>
                  <a:srgbClr val="40403E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grpSp>
        <p:nvGrpSpPr>
          <p:cNvPr id="15" name="그룹 14" hidden="1">
            <a:extLst>
              <a:ext uri="{FF2B5EF4-FFF2-40B4-BE49-F238E27FC236}">
                <a16:creationId xmlns:a16="http://schemas.microsoft.com/office/drawing/2014/main" id="{C1872813-12EE-4F29-BA0F-81FDC426EF6C}"/>
              </a:ext>
            </a:extLst>
          </p:cNvPr>
          <p:cNvGrpSpPr/>
          <p:nvPr userDrawn="1"/>
        </p:nvGrpSpPr>
        <p:grpSpPr>
          <a:xfrm>
            <a:off x="-121" y="0"/>
            <a:ext cx="9144241" cy="6858375"/>
            <a:chOff x="-144" y="0"/>
            <a:chExt cx="10908000" cy="7776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A2D501-2D17-434A-AC10-C92B9255D12A}"/>
                </a:ext>
              </a:extLst>
            </p:cNvPr>
            <p:cNvSpPr/>
            <p:nvPr userDrawn="1"/>
          </p:nvSpPr>
          <p:spPr>
            <a:xfrm>
              <a:off x="-144" y="0"/>
              <a:ext cx="10908000" cy="108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23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80A624C-D604-4E85-953F-50DE6931F09D}"/>
                </a:ext>
              </a:extLst>
            </p:cNvPr>
            <p:cNvSpPr/>
            <p:nvPr userDrawn="1"/>
          </p:nvSpPr>
          <p:spPr>
            <a:xfrm>
              <a:off x="-144" y="7667575"/>
              <a:ext cx="10908000" cy="108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23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408A3CE-5B2D-446F-BBE3-33A6298FA184}"/>
                </a:ext>
              </a:extLst>
            </p:cNvPr>
            <p:cNvSpPr/>
            <p:nvPr userDrawn="1"/>
          </p:nvSpPr>
          <p:spPr>
            <a:xfrm>
              <a:off x="-144" y="0"/>
              <a:ext cx="108000" cy="777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23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F610A1E-3619-4362-B538-BCB428FCBBA1}"/>
                </a:ext>
              </a:extLst>
            </p:cNvPr>
            <p:cNvSpPr/>
            <p:nvPr userDrawn="1"/>
          </p:nvSpPr>
          <p:spPr>
            <a:xfrm>
              <a:off x="10799713" y="0"/>
              <a:ext cx="108000" cy="777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23"/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83A948-12CB-428D-B241-1DF67A9FAC02}"/>
              </a:ext>
            </a:extLst>
          </p:cNvPr>
          <p:cNvSpPr/>
          <p:nvPr userDrawn="1"/>
        </p:nvSpPr>
        <p:spPr>
          <a:xfrm>
            <a:off x="195630" y="0"/>
            <a:ext cx="432899" cy="1033321"/>
          </a:xfrm>
          <a:prstGeom prst="rect">
            <a:avLst/>
          </a:prstGeom>
          <a:solidFill>
            <a:srgbClr val="0D9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23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8E41870-85E4-4845-A1FD-E862D23D44E8}"/>
              </a:ext>
            </a:extLst>
          </p:cNvPr>
          <p:cNvSpPr/>
          <p:nvPr userDrawn="1"/>
        </p:nvSpPr>
        <p:spPr>
          <a:xfrm>
            <a:off x="195630" y="1"/>
            <a:ext cx="344911" cy="823296"/>
          </a:xfrm>
          <a:custGeom>
            <a:avLst/>
            <a:gdLst>
              <a:gd name="connsiteX0" fmla="*/ 0 w 516397"/>
              <a:gd name="connsiteY0" fmla="*/ 0 h 1171575"/>
              <a:gd name="connsiteX1" fmla="*/ 516397 w 516397"/>
              <a:gd name="connsiteY1" fmla="*/ 0 h 1171575"/>
              <a:gd name="connsiteX2" fmla="*/ 516397 w 516397"/>
              <a:gd name="connsiteY2" fmla="*/ 1171575 h 1171575"/>
              <a:gd name="connsiteX3" fmla="*/ 0 w 516397"/>
              <a:gd name="connsiteY3" fmla="*/ 1171575 h 1171575"/>
              <a:gd name="connsiteX4" fmla="*/ 0 w 516397"/>
              <a:gd name="connsiteY4" fmla="*/ 0 h 1171575"/>
              <a:gd name="connsiteX0" fmla="*/ 0 w 516397"/>
              <a:gd name="connsiteY0" fmla="*/ 0 h 1171575"/>
              <a:gd name="connsiteX1" fmla="*/ 516397 w 516397"/>
              <a:gd name="connsiteY1" fmla="*/ 0 h 1171575"/>
              <a:gd name="connsiteX2" fmla="*/ 0 w 516397"/>
              <a:gd name="connsiteY2" fmla="*/ 1171575 h 1171575"/>
              <a:gd name="connsiteX3" fmla="*/ 0 w 516397"/>
              <a:gd name="connsiteY3" fmla="*/ 0 h 117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397" h="1171575">
                <a:moveTo>
                  <a:pt x="0" y="0"/>
                </a:moveTo>
                <a:lnTo>
                  <a:pt x="516397" y="0"/>
                </a:lnTo>
                <a:lnTo>
                  <a:pt x="0" y="11715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36000"/>
                </a:schemeClr>
              </a:gs>
              <a:gs pos="51000">
                <a:schemeClr val="bg1">
                  <a:alpha val="9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23"/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A181BF13-DFBD-4052-ADCA-7156969DD7F1}"/>
              </a:ext>
            </a:extLst>
          </p:cNvPr>
          <p:cNvSpPr/>
          <p:nvPr userDrawn="1"/>
        </p:nvSpPr>
        <p:spPr>
          <a:xfrm flipV="1">
            <a:off x="628529" y="919909"/>
            <a:ext cx="60166" cy="113412"/>
          </a:xfrm>
          <a:prstGeom prst="triangle">
            <a:avLst>
              <a:gd name="adj" fmla="val 0"/>
            </a:avLst>
          </a:prstGeom>
          <a:solidFill>
            <a:srgbClr val="0858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23"/>
          </a:p>
        </p:txBody>
      </p:sp>
    </p:spTree>
    <p:extLst>
      <p:ext uri="{BB962C8B-B14F-4D97-AF65-F5344CB8AC3E}">
        <p14:creationId xmlns:p14="http://schemas.microsoft.com/office/powerpoint/2010/main" val="226691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201" userDrawn="1">
          <p15:clr>
            <a:srgbClr val="FBAE40"/>
          </p15:clr>
        </p15:guide>
        <p15:guide id="3" orient="horz" pos="4830">
          <p15:clr>
            <a:srgbClr val="FBAE40"/>
          </p15:clr>
        </p15:guide>
        <p15:guide id="5" orient="horz" pos="657">
          <p15:clr>
            <a:srgbClr val="FBAE40"/>
          </p15:clr>
        </p15:guide>
        <p15:guide id="6" orient="horz" pos="4762">
          <p15:clr>
            <a:srgbClr val="FBAE40"/>
          </p15:clr>
        </p15:guide>
        <p15:guide id="7" orient="horz" pos="572" userDrawn="1">
          <p15:clr>
            <a:srgbClr val="FBAE40"/>
          </p15:clr>
        </p15:guide>
        <p15:guide id="8" pos="158" userDrawn="1">
          <p15:clr>
            <a:srgbClr val="FBAE40"/>
          </p15:clr>
        </p15:guide>
        <p15:guide id="9" pos="560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0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13DCEA46-DA8B-4A3F-8125-6F2C7788AEB8}"/>
              </a:ext>
            </a:extLst>
          </p:cNvPr>
          <p:cNvSpPr/>
          <p:nvPr userDrawn="1"/>
        </p:nvSpPr>
        <p:spPr>
          <a:xfrm flipV="1">
            <a:off x="253885" y="0"/>
            <a:ext cx="72000" cy="51592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BBC19"/>
          </a:solidFill>
          <a:ln>
            <a:noFill/>
          </a:ln>
          <a:effectLst>
            <a:innerShdw dist="25400" dir="5400000">
              <a:schemeClr val="accent5">
                <a:lumMod val="50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2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142" y="2"/>
            <a:ext cx="8760858" cy="728717"/>
          </a:xfrm>
        </p:spPr>
        <p:txBody>
          <a:bodyPr wrap="none" lIns="0" tIns="0" rIns="0" bIns="36000" anchor="b">
            <a:normAutofit/>
          </a:bodyPr>
          <a:lstStyle>
            <a:lvl1pPr>
              <a:defRPr sz="2224">
                <a:ln>
                  <a:solidFill>
                    <a:srgbClr val="354D4B">
                      <a:alpha val="0"/>
                    </a:srgbClr>
                  </a:solidFill>
                </a:ln>
                <a:solidFill>
                  <a:srgbClr val="24495A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2182F1-C440-4361-BD3C-1142C77533D0}"/>
              </a:ext>
            </a:extLst>
          </p:cNvPr>
          <p:cNvSpPr/>
          <p:nvPr userDrawn="1"/>
        </p:nvSpPr>
        <p:spPr>
          <a:xfrm>
            <a:off x="-378825" y="-13856"/>
            <a:ext cx="321567" cy="303138"/>
          </a:xfrm>
          <a:prstGeom prst="rect">
            <a:avLst/>
          </a:prstGeom>
          <a:solidFill>
            <a:srgbClr val="296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1976D3"/>
              </a:contourClr>
            </a:sp3d>
          </a:bodyPr>
          <a:lstStyle/>
          <a:p>
            <a:pPr algn="r"/>
            <a:r>
              <a:rPr lang="en-US" altLang="ko-KR" sz="1026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  <a:cs typeface="+mn-cs"/>
              </a:rPr>
              <a:t>41,97,122</a:t>
            </a:r>
            <a:endParaRPr lang="ko-KR" altLang="en-US" sz="1026" kern="120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8796E8-EB0C-4AC1-9CE0-4DA999B0EFC8}"/>
              </a:ext>
            </a:extLst>
          </p:cNvPr>
          <p:cNvSpPr/>
          <p:nvPr userDrawn="1"/>
        </p:nvSpPr>
        <p:spPr>
          <a:xfrm>
            <a:off x="-378825" y="336520"/>
            <a:ext cx="321567" cy="303138"/>
          </a:xfrm>
          <a:prstGeom prst="rect">
            <a:avLst/>
          </a:prstGeom>
          <a:solidFill>
            <a:srgbClr val="938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27D9D1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147,138,131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8DCC3-83DA-4BBA-A632-1670BA59FB5C}"/>
              </a:ext>
            </a:extLst>
          </p:cNvPr>
          <p:cNvSpPr/>
          <p:nvPr userDrawn="1"/>
        </p:nvSpPr>
        <p:spPr>
          <a:xfrm>
            <a:off x="-378825" y="686896"/>
            <a:ext cx="321567" cy="303138"/>
          </a:xfrm>
          <a:prstGeom prst="rect">
            <a:avLst/>
          </a:prstGeom>
          <a:solidFill>
            <a:srgbClr val="FBBC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EDF5F8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251,188,25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8EC54B7-5C32-4578-95CE-31800E4342E8}"/>
              </a:ext>
            </a:extLst>
          </p:cNvPr>
          <p:cNvSpPr/>
          <p:nvPr userDrawn="1"/>
        </p:nvSpPr>
        <p:spPr>
          <a:xfrm>
            <a:off x="-378825" y="1039591"/>
            <a:ext cx="321567" cy="303138"/>
          </a:xfrm>
          <a:prstGeom prst="rect">
            <a:avLst/>
          </a:prstGeom>
          <a:solidFill>
            <a:srgbClr val="F19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chemeClr val="bg1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241,158,5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E6E58A-09CE-4C80-95FC-AD5F8E9DB0E2}"/>
              </a:ext>
            </a:extLst>
          </p:cNvPr>
          <p:cNvSpPr/>
          <p:nvPr userDrawn="1"/>
        </p:nvSpPr>
        <p:spPr>
          <a:xfrm>
            <a:off x="-378825" y="1383010"/>
            <a:ext cx="321567" cy="303138"/>
          </a:xfrm>
          <a:prstGeom prst="rect">
            <a:avLst/>
          </a:prstGeom>
          <a:solidFill>
            <a:srgbClr val="789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EE534F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120,150,38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143899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82" userDrawn="1">
          <p15:clr>
            <a:srgbClr val="FBAE40"/>
          </p15:clr>
        </p15:guide>
        <p15:guide id="2" pos="158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orient="horz" pos="527" userDrawn="1">
          <p15:clr>
            <a:srgbClr val="FBAE40"/>
          </p15:clr>
        </p15:guide>
        <p15:guide id="5" orient="horz" pos="4605">
          <p15:clr>
            <a:srgbClr val="FBAE40"/>
          </p15:clr>
        </p15:guide>
        <p15:guide id="6" orient="horz" pos="4201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9820826-ABF4-450F-8E33-888A301F694D}"/>
              </a:ext>
            </a:extLst>
          </p:cNvPr>
          <p:cNvSpPr/>
          <p:nvPr userDrawn="1"/>
        </p:nvSpPr>
        <p:spPr>
          <a:xfrm>
            <a:off x="0" y="54"/>
            <a:ext cx="9144000" cy="728663"/>
          </a:xfrm>
          <a:prstGeom prst="rect">
            <a:avLst/>
          </a:prstGeom>
          <a:pattFill prst="ltDnDiag">
            <a:fgClr>
              <a:schemeClr val="accent2">
                <a:lumMod val="60000"/>
                <a:lumOff val="40000"/>
              </a:schemeClr>
            </a:fgClr>
            <a:bgClr>
              <a:schemeClr val="accent2">
                <a:lumMod val="20000"/>
                <a:lumOff val="80000"/>
              </a:schemeClr>
            </a:bgClr>
          </a:pattFill>
          <a:ln>
            <a:noFill/>
          </a:ln>
          <a:effectLst>
            <a:innerShdw dist="25400" dir="5400000">
              <a:prstClr val="black">
                <a:alpha val="1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24"/>
          </a:p>
        </p:txBody>
      </p: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13DCEA46-DA8B-4A3F-8125-6F2C7788AEB8}"/>
              </a:ext>
            </a:extLst>
          </p:cNvPr>
          <p:cNvSpPr/>
          <p:nvPr userDrawn="1"/>
        </p:nvSpPr>
        <p:spPr>
          <a:xfrm flipV="1">
            <a:off x="253885" y="0"/>
            <a:ext cx="72000" cy="3031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  <a:effectLst>
            <a:innerShdw dist="25400" dir="5400000">
              <a:schemeClr val="accent5">
                <a:lumMod val="50000"/>
                <a:alpha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2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14" y="2"/>
            <a:ext cx="8753072" cy="728717"/>
          </a:xfrm>
        </p:spPr>
        <p:txBody>
          <a:bodyPr wrap="none" lIns="0" tIns="0" rIns="0" bIns="36000" anchor="b">
            <a:normAutofit/>
          </a:bodyPr>
          <a:lstStyle>
            <a:lvl1pPr>
              <a:defRPr sz="2224">
                <a:ln>
                  <a:solidFill>
                    <a:srgbClr val="354D4B">
                      <a:alpha val="0"/>
                    </a:srgbClr>
                  </a:solidFill>
                </a:ln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12182F1-C440-4361-BD3C-1142C77533D0}"/>
              </a:ext>
            </a:extLst>
          </p:cNvPr>
          <p:cNvSpPr/>
          <p:nvPr userDrawn="1"/>
        </p:nvSpPr>
        <p:spPr>
          <a:xfrm>
            <a:off x="-378825" y="-13856"/>
            <a:ext cx="321567" cy="303138"/>
          </a:xfrm>
          <a:prstGeom prst="rect">
            <a:avLst/>
          </a:prstGeom>
          <a:solidFill>
            <a:srgbClr val="5777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1976D3"/>
              </a:contourClr>
            </a:sp3d>
          </a:bodyPr>
          <a:lstStyle/>
          <a:p>
            <a:pPr algn="r"/>
            <a:r>
              <a:rPr lang="en-US" altLang="ko-KR" sz="1026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  <a:cs typeface="+mn-cs"/>
              </a:rPr>
              <a:t>87,119,178</a:t>
            </a:r>
            <a:endParaRPr lang="ko-KR" altLang="en-US" sz="1026" kern="120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8796E8-EB0C-4AC1-9CE0-4DA999B0EFC8}"/>
              </a:ext>
            </a:extLst>
          </p:cNvPr>
          <p:cNvSpPr/>
          <p:nvPr userDrawn="1"/>
        </p:nvSpPr>
        <p:spPr>
          <a:xfrm>
            <a:off x="-378825" y="336520"/>
            <a:ext cx="321567" cy="303138"/>
          </a:xfrm>
          <a:prstGeom prst="rect">
            <a:avLst/>
          </a:prstGeom>
          <a:solidFill>
            <a:srgbClr val="97D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27D9D1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151,215,225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8DCC3-83DA-4BBA-A632-1670BA59FB5C}"/>
              </a:ext>
            </a:extLst>
          </p:cNvPr>
          <p:cNvSpPr/>
          <p:nvPr userDrawn="1"/>
        </p:nvSpPr>
        <p:spPr>
          <a:xfrm>
            <a:off x="-378825" y="686896"/>
            <a:ext cx="321567" cy="303138"/>
          </a:xfrm>
          <a:prstGeom prst="rect">
            <a:avLst/>
          </a:prstGeom>
          <a:solidFill>
            <a:srgbClr val="F9BD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EDF5F8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249,189,165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8EC54B7-5C32-4578-95CE-31800E4342E8}"/>
              </a:ext>
            </a:extLst>
          </p:cNvPr>
          <p:cNvSpPr/>
          <p:nvPr userDrawn="1"/>
        </p:nvSpPr>
        <p:spPr>
          <a:xfrm>
            <a:off x="-378825" y="1039591"/>
            <a:ext cx="321567" cy="303138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chemeClr val="bg1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255,243	,236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E6E58A-09CE-4C80-95FC-AD5F8E9DB0E2}"/>
              </a:ext>
            </a:extLst>
          </p:cNvPr>
          <p:cNvSpPr/>
          <p:nvPr userDrawn="1"/>
        </p:nvSpPr>
        <p:spPr>
          <a:xfrm>
            <a:off x="-378825" y="1383010"/>
            <a:ext cx="321567" cy="303138"/>
          </a:xfrm>
          <a:prstGeom prst="rect">
            <a:avLst/>
          </a:prstGeom>
          <a:solidFill>
            <a:srgbClr val="F37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92365" rIns="30788" bIns="0" rtlCol="0" anchor="ctr">
            <a:scene3d>
              <a:camera prst="orthographicFront"/>
              <a:lightRig rig="threePt" dir="t"/>
            </a:scene3d>
            <a:sp3d>
              <a:contourClr>
                <a:srgbClr val="EE534F"/>
              </a:contourClr>
            </a:sp3d>
          </a:bodyPr>
          <a:lstStyle/>
          <a:p>
            <a:pPr lvl="0" algn="r"/>
            <a:r>
              <a:rPr lang="en-US" altLang="ko-KR" sz="1026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+mj-ea"/>
                <a:ea typeface="+mj-ea"/>
              </a:rPr>
              <a:t>243,123	,57</a:t>
            </a:r>
            <a:endParaRPr lang="ko-KR" altLang="en-US" sz="1026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106608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  <p15:guide id="2" pos="115" userDrawn="1">
          <p15:clr>
            <a:srgbClr val="FBAE40"/>
          </p15:clr>
        </p15:guide>
        <p15:guide id="3" pos="5647" userDrawn="1">
          <p15:clr>
            <a:srgbClr val="FBAE40"/>
          </p15:clr>
        </p15:guide>
        <p15:guide id="4" orient="horz" pos="504" userDrawn="1">
          <p15:clr>
            <a:srgbClr val="FBAE40"/>
          </p15:clr>
        </p15:guide>
        <p15:guide id="5" orient="horz" pos="417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517DCF-69FC-40C7-8085-EE747DF59023}"/>
              </a:ext>
            </a:extLst>
          </p:cNvPr>
          <p:cNvSpPr/>
          <p:nvPr userDrawn="1"/>
        </p:nvSpPr>
        <p:spPr>
          <a:xfrm>
            <a:off x="0" y="0"/>
            <a:ext cx="9144000" cy="765175"/>
          </a:xfrm>
          <a:prstGeom prst="rect">
            <a:avLst/>
          </a:prstGeom>
          <a:solidFill>
            <a:srgbClr val="0A38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0"/>
            <a:ext cx="8642349" cy="765175"/>
          </a:xfrm>
        </p:spPr>
        <p:txBody>
          <a:bodyPr wrap="none" lIns="144000" tIns="0" rIns="0" bIns="0" anchor="b" anchorCtr="0">
            <a:noAutofit/>
          </a:bodyPr>
          <a:lstStyle>
            <a:lvl1pPr>
              <a:defRPr sz="2737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59306" y="6555772"/>
            <a:ext cx="225387" cy="239077"/>
          </a:xfrm>
          <a:prstGeom prst="ellipse">
            <a:avLst/>
          </a:prstGeom>
          <a:solidFill>
            <a:srgbClr val="0A386A"/>
          </a:solidFill>
        </p:spPr>
        <p:txBody>
          <a:bodyPr/>
          <a:lstStyle>
            <a:lvl1pPr algn="ctr">
              <a:defRPr sz="684">
                <a:solidFill>
                  <a:srgbClr val="FFFFFF"/>
                </a:solidFill>
              </a:defRPr>
            </a:lvl1pPr>
          </a:lstStyle>
          <a:p>
            <a:fld id="{94724CF3-17ED-4BFB-A699-B1D22FA01BE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3528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82" userDrawn="1">
          <p15:clr>
            <a:srgbClr val="FBAE40"/>
          </p15:clr>
        </p15:guide>
        <p15:guide id="2" pos="158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orient="horz" pos="451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517DCF-69FC-40C7-8085-EE747DF59023}"/>
              </a:ext>
            </a:extLst>
          </p:cNvPr>
          <p:cNvSpPr/>
          <p:nvPr userDrawn="1"/>
        </p:nvSpPr>
        <p:spPr>
          <a:xfrm>
            <a:off x="0" y="0"/>
            <a:ext cx="9144000" cy="9080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64" y="0"/>
            <a:ext cx="8214335" cy="908050"/>
          </a:xfrm>
        </p:spPr>
        <p:txBody>
          <a:bodyPr wrap="none" lIns="144000" tIns="0" rIns="0" bIns="0" anchor="b" anchorCtr="0">
            <a:noAutofit/>
          </a:bodyPr>
          <a:lstStyle>
            <a:lvl1pPr>
              <a:defRPr sz="2737">
                <a:solidFill>
                  <a:srgbClr val="0A386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59306" y="6555772"/>
            <a:ext cx="225387" cy="239077"/>
          </a:xfrm>
          <a:prstGeom prst="ellipse">
            <a:avLst/>
          </a:prstGeom>
          <a:solidFill>
            <a:srgbClr val="0A386A"/>
          </a:solidFill>
        </p:spPr>
        <p:txBody>
          <a:bodyPr/>
          <a:lstStyle>
            <a:lvl1pPr algn="ctr">
              <a:defRPr sz="684">
                <a:solidFill>
                  <a:srgbClr val="FFFFFF"/>
                </a:solidFill>
              </a:defRPr>
            </a:lvl1pPr>
          </a:lstStyle>
          <a:p>
            <a:fld id="{94724CF3-17ED-4BFB-A699-B1D22FA01BE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50DEA47-8F71-4868-91C5-7F19A93C51F3}"/>
              </a:ext>
            </a:extLst>
          </p:cNvPr>
          <p:cNvSpPr/>
          <p:nvPr userDrawn="1"/>
        </p:nvSpPr>
        <p:spPr>
          <a:xfrm>
            <a:off x="250825" y="0"/>
            <a:ext cx="679178" cy="980728"/>
          </a:xfrm>
          <a:prstGeom prst="rect">
            <a:avLst/>
          </a:prstGeom>
          <a:gradFill>
            <a:gsLst>
              <a:gs pos="0">
                <a:srgbClr val="27B58F"/>
              </a:gs>
              <a:gs pos="100000">
                <a:srgbClr val="18769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3B12B294-5221-4BDB-9C1D-D70498EF6F5F}"/>
              </a:ext>
            </a:extLst>
          </p:cNvPr>
          <p:cNvSpPr/>
          <p:nvPr userDrawn="1"/>
        </p:nvSpPr>
        <p:spPr>
          <a:xfrm flipV="1">
            <a:off x="930002" y="914797"/>
            <a:ext cx="49679" cy="65931"/>
          </a:xfrm>
          <a:prstGeom prst="triangle">
            <a:avLst>
              <a:gd name="adj" fmla="val 0"/>
            </a:avLst>
          </a:prstGeom>
          <a:solidFill>
            <a:srgbClr val="135D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258F030B-7ACF-4FD9-8CE7-B4841A14C9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0823" y="1"/>
            <a:ext cx="678842" cy="908050"/>
          </a:xfrm>
        </p:spPr>
        <p:txBody>
          <a:bodyPr wrap="none" lIns="0" tIns="0" rIns="0" bIns="0" anchor="b" anchorCtr="0">
            <a:noAutofit/>
          </a:bodyPr>
          <a:lstStyle>
            <a:lvl1pPr marL="0" indent="0" algn="ctr">
              <a:buNone/>
              <a:defRPr sz="3079">
                <a:solidFill>
                  <a:schemeClr val="bg1"/>
                </a:solidFill>
                <a:latin typeface="+mj-lt"/>
              </a:defRPr>
            </a:lvl1pPr>
            <a:lvl2pPr marL="430996" indent="0">
              <a:buNone/>
              <a:defRPr/>
            </a:lvl2pPr>
            <a:lvl3pPr marL="861993" indent="0">
              <a:buNone/>
              <a:defRPr/>
            </a:lvl3pPr>
            <a:lvl4pPr marL="1292989" indent="0">
              <a:buNone/>
              <a:defRPr/>
            </a:lvl4pPr>
            <a:lvl5pPr marL="1723986" indent="0">
              <a:buNone/>
              <a:defRPr/>
            </a:lvl5pPr>
          </a:lstStyle>
          <a:p>
            <a:pPr lvl="0"/>
            <a:r>
              <a:rPr lang="en-US" altLang="ko-KR"/>
              <a:t>NO</a:t>
            </a:r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F65A38D-95C6-439A-BB43-AE85462DCE5F}"/>
              </a:ext>
            </a:extLst>
          </p:cNvPr>
          <p:cNvCxnSpPr/>
          <p:nvPr userDrawn="1"/>
        </p:nvCxnSpPr>
        <p:spPr>
          <a:xfrm>
            <a:off x="494817" y="397169"/>
            <a:ext cx="19119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2527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158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orient="horz" pos="451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제목만">
    <p:bg>
      <p:bgPr>
        <a:gradFill>
          <a:gsLst>
            <a:gs pos="51000">
              <a:srgbClr val="A9E8DC"/>
            </a:gs>
            <a:gs pos="50000">
              <a:srgbClr val="02BEC4"/>
            </a:gs>
            <a:gs pos="0">
              <a:srgbClr val="02BEC4"/>
            </a:gs>
            <a:gs pos="100000">
              <a:srgbClr val="A9E8DC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88914"/>
            <a:ext cx="8642350" cy="647699"/>
          </a:xfrm>
        </p:spPr>
        <p:txBody>
          <a:bodyPr wrap="none" lIns="36000" tIns="0" rIns="0" bIns="0" anchor="b">
            <a:noAutofit/>
          </a:bodyPr>
          <a:lstStyle>
            <a:lvl1pPr>
              <a:lnSpc>
                <a:spcPct val="300000"/>
              </a:lnSpc>
              <a:defRPr sz="29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AB9DE-0B88-44D2-85A8-5461C0E20EE8}" type="datetimeFigureOut">
              <a:rPr lang="ko-KR" altLang="en-US" smtClean="0"/>
              <a:t>2020-04-25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ACFF5-18DD-41F4-9ED7-BC5BD2B3E4A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885C51-CF99-490F-97BE-75A7E97647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864189" y="1323619"/>
            <a:ext cx="3108734" cy="461497"/>
          </a:xfrm>
          <a:prstGeom prst="rect">
            <a:avLst/>
          </a:prstGeom>
        </p:spPr>
      </p:pic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587C5C6C-F395-404D-8A40-80B5496F6157}"/>
              </a:ext>
            </a:extLst>
          </p:cNvPr>
          <p:cNvSpPr/>
          <p:nvPr userDrawn="1"/>
        </p:nvSpPr>
        <p:spPr>
          <a:xfrm>
            <a:off x="250825" y="836613"/>
            <a:ext cx="8642350" cy="6021387"/>
          </a:xfrm>
          <a:prstGeom prst="round2SameRect">
            <a:avLst>
              <a:gd name="adj1" fmla="val 1629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889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785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19">
          <p15:clr>
            <a:srgbClr val="FBAE40"/>
          </p15:clr>
        </p15:guide>
        <p15:guide id="2" pos="158">
          <p15:clr>
            <a:srgbClr val="FBAE40"/>
          </p15:clr>
        </p15:guide>
        <p15:guide id="3" pos="5602">
          <p15:clr>
            <a:srgbClr val="FBAE40"/>
          </p15:clr>
        </p15:guide>
        <p15:guide id="4" orient="horz" pos="527">
          <p15:clr>
            <a:srgbClr val="FBAE40"/>
          </p15:clr>
        </p15:guide>
        <p15:guide id="5" orient="horz" pos="4201">
          <p15:clr>
            <a:srgbClr val="FBAE40"/>
          </p15:clr>
        </p15:guide>
        <p15:guide id="6" pos="226">
          <p15:clr>
            <a:srgbClr val="FBAE40"/>
          </p15:clr>
        </p15:guide>
        <p15:guide id="7" pos="5534">
          <p15:clr>
            <a:srgbClr val="FBAE40"/>
          </p15:clr>
        </p15:guide>
        <p15:guide id="8" orient="horz" pos="59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4_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1"/>
            <a:ext cx="8642350" cy="908050"/>
          </a:xfrm>
        </p:spPr>
        <p:txBody>
          <a:bodyPr wrap="none" lIns="0" tIns="0" rIns="0" bIns="36000" anchor="b" anchorCtr="0">
            <a:noAutofit/>
          </a:bodyPr>
          <a:lstStyle>
            <a:lvl1pPr>
              <a:defRPr sz="32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4139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158">
          <p15:clr>
            <a:srgbClr val="FBAE40"/>
          </p15:clr>
        </p15:guide>
        <p15:guide id="3" pos="5602">
          <p15:clr>
            <a:srgbClr val="FBAE40"/>
          </p15:clr>
        </p15:guide>
        <p15:guide id="4" orient="horz" pos="4201">
          <p15:clr>
            <a:srgbClr val="FBAE40"/>
          </p15:clr>
        </p15:guide>
        <p15:guide id="5" orient="horz" pos="68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5_제목만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E16C736-5F6B-4584-BFBB-35160BB0FC86}"/>
              </a:ext>
            </a:extLst>
          </p:cNvPr>
          <p:cNvSpPr/>
          <p:nvPr userDrawn="1"/>
        </p:nvSpPr>
        <p:spPr>
          <a:xfrm>
            <a:off x="0" y="0"/>
            <a:ext cx="9144000" cy="728663"/>
          </a:xfrm>
          <a:prstGeom prst="rect">
            <a:avLst/>
          </a:prstGeom>
          <a:solidFill>
            <a:srgbClr val="1E519A"/>
          </a:solidFill>
          <a:ln>
            <a:noFill/>
          </a:ln>
          <a:effectLst>
            <a:innerShdw blurRad="101600" dist="25400" dir="5400000">
              <a:prstClr val="black">
                <a:alpha val="18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13" y="0"/>
            <a:ext cx="8703700" cy="728663"/>
          </a:xfrm>
        </p:spPr>
        <p:txBody>
          <a:bodyPr wrap="none" lIns="72000" tIns="0" rIns="0" bIns="36000" anchor="b" anchorCtr="0">
            <a:no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7E451CDF-BF06-43C4-8EE0-3381A27E91E9}"/>
              </a:ext>
            </a:extLst>
          </p:cNvPr>
          <p:cNvSpPr/>
          <p:nvPr userDrawn="1"/>
        </p:nvSpPr>
        <p:spPr>
          <a:xfrm flipV="1">
            <a:off x="188913" y="-4"/>
            <a:ext cx="72000" cy="48101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A4CD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277CA4-7E78-45A9-85BB-EE2619A8BC26}"/>
              </a:ext>
            </a:extLst>
          </p:cNvPr>
          <p:cNvGrpSpPr/>
          <p:nvPr userDrawn="1"/>
        </p:nvGrpSpPr>
        <p:grpSpPr>
          <a:xfrm>
            <a:off x="-900220" y="26633"/>
            <a:ext cx="819135" cy="2247900"/>
            <a:chOff x="-926854" y="147778"/>
            <a:chExt cx="819135" cy="22479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F168C28-FC94-4335-8EA9-69787C4542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1641239" y="1009790"/>
              <a:ext cx="2247900" cy="52387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E8B7C8-1669-4413-B690-99806E1CF7B6}"/>
                </a:ext>
              </a:extLst>
            </p:cNvPr>
            <p:cNvSpPr txBox="1"/>
            <p:nvPr userDrawn="1"/>
          </p:nvSpPr>
          <p:spPr>
            <a:xfrm>
              <a:off x="-845103" y="431612"/>
              <a:ext cx="655628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1E519A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30,81,154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ACCEC2-49A0-4061-9CCE-F4062A104F5C}"/>
                </a:ext>
              </a:extLst>
            </p:cNvPr>
            <p:cNvSpPr txBox="1"/>
            <p:nvPr userDrawn="1"/>
          </p:nvSpPr>
          <p:spPr>
            <a:xfrm>
              <a:off x="-885978" y="1019249"/>
              <a:ext cx="737381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4BCDA4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75,205,164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86AA9E3-5170-4F8C-8EF7-81C446DB87E1}"/>
                </a:ext>
              </a:extLst>
            </p:cNvPr>
            <p:cNvSpPr txBox="1"/>
            <p:nvPr userDrawn="1"/>
          </p:nvSpPr>
          <p:spPr>
            <a:xfrm>
              <a:off x="-885977" y="1606885"/>
              <a:ext cx="737381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A4CD4B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bg1"/>
                  </a:solidFill>
                </a:rPr>
                <a:t>164,205,75</a:t>
              </a:r>
              <a:endParaRPr lang="ko-KR" altLang="en-US" sz="1100" b="1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69777A-036D-4717-9D90-3E24FEF77A48}"/>
                </a:ext>
              </a:extLst>
            </p:cNvPr>
            <p:cNvSpPr txBox="1"/>
            <p:nvPr userDrawn="1"/>
          </p:nvSpPr>
          <p:spPr>
            <a:xfrm>
              <a:off x="-926854" y="2193549"/>
              <a:ext cx="81913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  <a:scene3d>
                <a:camera prst="orthographicFront"/>
                <a:lightRig rig="threePt" dir="t"/>
              </a:scene3d>
              <a:sp3d contourW="38100">
                <a:bevelT w="1270" h="38100"/>
                <a:contourClr>
                  <a:srgbClr val="F1F1F1"/>
                </a:contourClr>
              </a:sp3d>
            </a:bodyPr>
            <a:lstStyle/>
            <a:p>
              <a:pPr algn="ctr"/>
              <a:r>
                <a:rPr lang="en-US" altLang="ko-KR" sz="1100" b="1">
                  <a:solidFill>
                    <a:schemeClr val="tx1"/>
                  </a:solidFill>
                </a:rPr>
                <a:t>241,241,241</a:t>
              </a:r>
              <a:endParaRPr lang="ko-KR" altLang="en-US" sz="1100" b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3276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113">
          <p15:clr>
            <a:srgbClr val="FBAE40"/>
          </p15:clr>
        </p15:guide>
        <p15:guide id="3" pos="5647">
          <p15:clr>
            <a:srgbClr val="FBAE40"/>
          </p15:clr>
        </p15:guide>
        <p15:guide id="4" orient="horz" pos="50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6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2A94839-75EB-45CE-B71A-A97B9B6B94E0}"/>
              </a:ext>
            </a:extLst>
          </p:cNvPr>
          <p:cNvSpPr/>
          <p:nvPr userDrawn="1"/>
        </p:nvSpPr>
        <p:spPr>
          <a:xfrm>
            <a:off x="0" y="0"/>
            <a:ext cx="9144000" cy="76517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8299450" cy="765175"/>
          </a:xfrm>
        </p:spPr>
        <p:txBody>
          <a:bodyPr wrap="none" lIns="108000" tIns="0" rIns="0" bIns="0" anchor="b" anchorCtr="0">
            <a:noAutofit/>
          </a:bodyPr>
          <a:lstStyle>
            <a:lvl1pPr>
              <a:defRPr sz="2700" b="0">
                <a:solidFill>
                  <a:srgbClr val="20375B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62510" y="6601351"/>
            <a:ext cx="165326" cy="123111"/>
          </a:xfrm>
        </p:spPr>
        <p:txBody>
          <a:bodyPr wrap="none" lIns="0" tIns="0" rIns="0" bIns="0">
            <a:spAutoFit/>
          </a:bodyPr>
          <a:lstStyle>
            <a:lvl1pPr algn="r">
              <a:defRPr sz="800"/>
            </a:lvl1pPr>
          </a:lstStyle>
          <a:p>
            <a:fld id="{E87B0945-E7F7-4BD3-B26D-46D6F8A38CFA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42842B-CDDC-4E28-B69F-62EC6C01A197}"/>
              </a:ext>
            </a:extLst>
          </p:cNvPr>
          <p:cNvSpPr/>
          <p:nvPr userDrawn="1"/>
        </p:nvSpPr>
        <p:spPr>
          <a:xfrm>
            <a:off x="215900" y="0"/>
            <a:ext cx="412750" cy="765175"/>
          </a:xfrm>
          <a:prstGeom prst="rect">
            <a:avLst/>
          </a:prstGeom>
          <a:solidFill>
            <a:srgbClr val="A9BF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D099392-1A05-46FB-8AF6-F29E89338930}"/>
              </a:ext>
            </a:extLst>
          </p:cNvPr>
          <p:cNvSpPr/>
          <p:nvPr userDrawn="1"/>
        </p:nvSpPr>
        <p:spPr>
          <a:xfrm>
            <a:off x="215899" y="1"/>
            <a:ext cx="424003" cy="765174"/>
          </a:xfrm>
          <a:custGeom>
            <a:avLst/>
            <a:gdLst>
              <a:gd name="connsiteX0" fmla="*/ 0 w 412750"/>
              <a:gd name="connsiteY0" fmla="*/ 0 h 765175"/>
              <a:gd name="connsiteX1" fmla="*/ 412750 w 412750"/>
              <a:gd name="connsiteY1" fmla="*/ 0 h 765175"/>
              <a:gd name="connsiteX2" fmla="*/ 412750 w 412750"/>
              <a:gd name="connsiteY2" fmla="*/ 765175 h 765175"/>
              <a:gd name="connsiteX3" fmla="*/ 0 w 412750"/>
              <a:gd name="connsiteY3" fmla="*/ 765175 h 765175"/>
              <a:gd name="connsiteX4" fmla="*/ 0 w 412750"/>
              <a:gd name="connsiteY4" fmla="*/ 0 h 765175"/>
              <a:gd name="connsiteX0" fmla="*/ 0 w 412750"/>
              <a:gd name="connsiteY0" fmla="*/ 0 h 765175"/>
              <a:gd name="connsiteX1" fmla="*/ 412750 w 412750"/>
              <a:gd name="connsiteY1" fmla="*/ 0 h 765175"/>
              <a:gd name="connsiteX2" fmla="*/ 0 w 412750"/>
              <a:gd name="connsiteY2" fmla="*/ 765175 h 765175"/>
              <a:gd name="connsiteX3" fmla="*/ 0 w 412750"/>
              <a:gd name="connsiteY3" fmla="*/ 0 h 765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750" h="765175">
                <a:moveTo>
                  <a:pt x="0" y="0"/>
                </a:moveTo>
                <a:lnTo>
                  <a:pt x="412750" y="0"/>
                </a:lnTo>
                <a:lnTo>
                  <a:pt x="0" y="765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14000"/>
                </a:schemeClr>
              </a:gs>
              <a:gs pos="74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74000">
                  <a:schemeClr val="bg1"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9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DB2C53-732E-47B7-99DA-79502A990A75}"/>
              </a:ext>
            </a:extLst>
          </p:cNvPr>
          <p:cNvSpPr txBox="1"/>
          <p:nvPr userDrawn="1"/>
        </p:nvSpPr>
        <p:spPr>
          <a:xfrm>
            <a:off x="6362114" y="6601351"/>
            <a:ext cx="2257028" cy="123111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r"/>
            <a:r>
              <a:rPr lang="en-US" altLang="ko-KR" sz="800">
                <a:solidFill>
                  <a:schemeClr val="bg1">
                    <a:lumMod val="65000"/>
                  </a:schemeClr>
                </a:solidFill>
              </a:rPr>
              <a:t>Korea Institute for Industrial Economics &amp; Trade</a:t>
            </a:r>
            <a:endParaRPr lang="ko-KR" altLang="en-US" sz="80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4871E21-59FB-4772-8A78-E3CC3B9B8EB4}"/>
              </a:ext>
            </a:extLst>
          </p:cNvPr>
          <p:cNvCxnSpPr>
            <a:cxnSpLocks/>
          </p:cNvCxnSpPr>
          <p:nvPr userDrawn="1"/>
        </p:nvCxnSpPr>
        <p:spPr>
          <a:xfrm>
            <a:off x="0" y="6643856"/>
            <a:ext cx="630555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93A6A22-AA21-47D8-9C14-4C3C1F3F1FE4}"/>
              </a:ext>
            </a:extLst>
          </p:cNvPr>
          <p:cNvCxnSpPr/>
          <p:nvPr userDrawn="1"/>
        </p:nvCxnSpPr>
        <p:spPr>
          <a:xfrm>
            <a:off x="8690826" y="6601351"/>
            <a:ext cx="0" cy="1231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6926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82" userDrawn="1">
          <p15:clr>
            <a:srgbClr val="FBAE40"/>
          </p15:clr>
        </p15:guide>
        <p15:guide id="2" pos="158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orient="horz" pos="572" userDrawn="1">
          <p15:clr>
            <a:srgbClr val="FBAE40"/>
          </p15:clr>
        </p15:guide>
        <p15:guide id="5" orient="horz" pos="411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7_제목만">
    <p:bg>
      <p:bgPr>
        <a:solidFill>
          <a:srgbClr val="FEF5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70286F2C-1E27-46A0-A6A5-4B346850F319}"/>
              </a:ext>
            </a:extLst>
          </p:cNvPr>
          <p:cNvSpPr/>
          <p:nvPr userDrawn="1"/>
        </p:nvSpPr>
        <p:spPr>
          <a:xfrm>
            <a:off x="0" y="0"/>
            <a:ext cx="5849004" cy="6858003"/>
          </a:xfrm>
          <a:custGeom>
            <a:avLst/>
            <a:gdLst>
              <a:gd name="connsiteX0" fmla="*/ 0 w 5849004"/>
              <a:gd name="connsiteY0" fmla="*/ 0 h 6858003"/>
              <a:gd name="connsiteX1" fmla="*/ 3086100 w 5849004"/>
              <a:gd name="connsiteY1" fmla="*/ 0 h 6858003"/>
              <a:gd name="connsiteX2" fmla="*/ 3086100 w 5849004"/>
              <a:gd name="connsiteY2" fmla="*/ 4 h 6858003"/>
              <a:gd name="connsiteX3" fmla="*/ 5224032 w 5849004"/>
              <a:gd name="connsiteY3" fmla="*/ 4 h 6858003"/>
              <a:gd name="connsiteX4" fmla="*/ 5849003 w 5849004"/>
              <a:gd name="connsiteY4" fmla="*/ 3993359 h 6858003"/>
              <a:gd name="connsiteX5" fmla="*/ 5849004 w 5849004"/>
              <a:gd name="connsiteY5" fmla="*/ 3993359 h 6858003"/>
              <a:gd name="connsiteX6" fmla="*/ 5224033 w 5849004"/>
              <a:gd name="connsiteY6" fmla="*/ 6858003 h 6858003"/>
              <a:gd name="connsiteX7" fmla="*/ 2724151 w 5849004"/>
              <a:gd name="connsiteY7" fmla="*/ 6858003 h 6858003"/>
              <a:gd name="connsiteX8" fmla="*/ 2724151 w 5849004"/>
              <a:gd name="connsiteY8" fmla="*/ 6858000 h 6858003"/>
              <a:gd name="connsiteX9" fmla="*/ 0 w 5849004"/>
              <a:gd name="connsiteY9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49004" h="6858003">
                <a:moveTo>
                  <a:pt x="0" y="0"/>
                </a:moveTo>
                <a:lnTo>
                  <a:pt x="3086100" y="0"/>
                </a:lnTo>
                <a:lnTo>
                  <a:pt x="3086100" y="4"/>
                </a:lnTo>
                <a:lnTo>
                  <a:pt x="5224032" y="4"/>
                </a:lnTo>
                <a:lnTo>
                  <a:pt x="5849003" y="3993359"/>
                </a:lnTo>
                <a:lnTo>
                  <a:pt x="5849004" y="3993359"/>
                </a:lnTo>
                <a:lnTo>
                  <a:pt x="5224033" y="6858003"/>
                </a:lnTo>
                <a:lnTo>
                  <a:pt x="2724151" y="6858003"/>
                </a:lnTo>
                <a:lnTo>
                  <a:pt x="272415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3DA9E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215900" y="0"/>
            <a:ext cx="8712200" cy="908050"/>
          </a:xfrm>
        </p:spPr>
        <p:txBody>
          <a:bodyPr wrap="none" lIns="36000" tIns="0" rIns="0" bIns="36000" anchor="b" anchorCtr="0">
            <a:noAutofit/>
          </a:bodyPr>
          <a:lstStyle>
            <a:lvl1pPr>
              <a:defRPr sz="2800">
                <a:solidFill>
                  <a:srgbClr val="273440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D1B303-1CFF-4EAD-82C6-3875A83CFF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380950" y="1608683"/>
            <a:ext cx="3714165" cy="4967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D940E6-564A-468F-BEDE-F61333023CBC}"/>
              </a:ext>
            </a:extLst>
          </p:cNvPr>
          <p:cNvSpPr txBox="1"/>
          <p:nvPr userDrawn="1"/>
        </p:nvSpPr>
        <p:spPr>
          <a:xfrm>
            <a:off x="-810803" y="276225"/>
            <a:ext cx="573875" cy="1692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  <a:scene3d>
              <a:camera prst="orthographicFront"/>
              <a:lightRig rig="threePt" dir="t"/>
            </a:scene3d>
            <a:sp3d contourW="38100">
              <a:bevelT w="1270" h="38100"/>
              <a:contourClr>
                <a:srgbClr val="273440"/>
              </a:contourClr>
            </a:sp3d>
          </a:bodyPr>
          <a:lstStyle/>
          <a:p>
            <a:pPr algn="ctr"/>
            <a:r>
              <a:rPr lang="en-US" altLang="ko-KR" sz="1100" b="1">
                <a:solidFill>
                  <a:schemeClr val="bg1"/>
                </a:solidFill>
              </a:rPr>
              <a:t>39,52,64</a:t>
            </a:r>
            <a:endParaRPr lang="ko-KR" altLang="en-US" sz="1100" b="1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D60644-B126-46CA-BF51-1B38D356E352}"/>
              </a:ext>
            </a:extLst>
          </p:cNvPr>
          <p:cNvSpPr txBox="1"/>
          <p:nvPr userDrawn="1"/>
        </p:nvSpPr>
        <p:spPr>
          <a:xfrm>
            <a:off x="-933433" y="1088603"/>
            <a:ext cx="819135" cy="1692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  <a:scene3d>
              <a:camera prst="orthographicFront"/>
              <a:lightRig rig="threePt" dir="t"/>
            </a:scene3d>
            <a:sp3d contourW="38100">
              <a:bevelT w="1270" h="38100"/>
              <a:contourClr>
                <a:srgbClr val="DCEAF2"/>
              </a:contourClr>
            </a:sp3d>
          </a:bodyPr>
          <a:lstStyle>
            <a:defPPr>
              <a:defRPr lang="en-US"/>
            </a:defPPr>
            <a:lvl1pPr algn="ctr">
              <a:defRPr sz="11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altLang="ko-KR"/>
              <a:t>220,234,242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5FCD2C-DF55-4E18-A9F4-B830857777AA}"/>
              </a:ext>
            </a:extLst>
          </p:cNvPr>
          <p:cNvSpPr txBox="1"/>
          <p:nvPr userDrawn="1"/>
        </p:nvSpPr>
        <p:spPr>
          <a:xfrm>
            <a:off x="-892556" y="1895314"/>
            <a:ext cx="737381" cy="1692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  <a:scene3d>
              <a:camera prst="orthographicFront"/>
              <a:lightRig rig="threePt" dir="t"/>
            </a:scene3d>
            <a:sp3d contourW="38100">
              <a:bevelT w="1270" h="38100"/>
              <a:contourClr>
                <a:srgbClr val="6BA212"/>
              </a:contourClr>
            </a:sp3d>
          </a:bodyPr>
          <a:lstStyle/>
          <a:p>
            <a:pPr algn="ctr"/>
            <a:r>
              <a:rPr lang="en-US" altLang="ko-KR" sz="1100" b="1">
                <a:solidFill>
                  <a:schemeClr val="bg1"/>
                </a:solidFill>
              </a:rPr>
              <a:t>107,162,18</a:t>
            </a:r>
            <a:endParaRPr lang="ko-KR" altLang="en-US" sz="1100" b="1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3ABB2D-B668-4678-861B-6FDE3EC4C9BB}"/>
              </a:ext>
            </a:extLst>
          </p:cNvPr>
          <p:cNvSpPr txBox="1"/>
          <p:nvPr userDrawn="1"/>
        </p:nvSpPr>
        <p:spPr>
          <a:xfrm>
            <a:off x="-810804" y="2691528"/>
            <a:ext cx="573875" cy="1692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  <a:scene3d>
              <a:camera prst="orthographicFront"/>
              <a:lightRig rig="threePt" dir="t"/>
            </a:scene3d>
            <a:sp3d contourW="38100" prstMaterial="plastic">
              <a:bevelT w="1270" h="38100"/>
              <a:contourClr>
                <a:srgbClr val="F3AE04"/>
              </a:contourClr>
            </a:sp3d>
          </a:bodyPr>
          <a:lstStyle/>
          <a:p>
            <a:pPr algn="ctr"/>
            <a:r>
              <a:rPr lang="en-US" altLang="ko-KR" sz="1100" b="1">
                <a:solidFill>
                  <a:srgbClr val="273440"/>
                </a:solidFill>
              </a:rPr>
              <a:t>24,174,4</a:t>
            </a:r>
            <a:endParaRPr lang="ko-KR" altLang="en-US" sz="1100" b="1">
              <a:solidFill>
                <a:srgbClr val="27344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A60CDF-98A9-4D1B-858E-FA2CA89F2B5B}"/>
              </a:ext>
            </a:extLst>
          </p:cNvPr>
          <p:cNvSpPr txBox="1"/>
          <p:nvPr userDrawn="1"/>
        </p:nvSpPr>
        <p:spPr>
          <a:xfrm>
            <a:off x="-892557" y="3488828"/>
            <a:ext cx="737381" cy="1692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  <a:scene3d>
              <a:camera prst="orthographicFront"/>
              <a:lightRig rig="threePt" dir="t"/>
            </a:scene3d>
            <a:sp3d contourW="38100">
              <a:bevelT w="1270" h="38100"/>
              <a:contourClr>
                <a:srgbClr val="107AB2"/>
              </a:contourClr>
            </a:sp3d>
          </a:bodyPr>
          <a:lstStyle/>
          <a:p>
            <a:pPr algn="ctr"/>
            <a:r>
              <a:rPr lang="en-US" altLang="ko-KR" sz="1100" b="1">
                <a:solidFill>
                  <a:schemeClr val="bg1"/>
                </a:solidFill>
              </a:rPr>
              <a:t>16,122,178</a:t>
            </a:r>
            <a:endParaRPr lang="ko-KR" altLang="en-US" sz="1100" b="1">
              <a:solidFill>
                <a:schemeClr val="bg1"/>
              </a:solidFill>
            </a:endParaRPr>
          </a:p>
        </p:txBody>
      </p:sp>
      <p:sp>
        <p:nvSpPr>
          <p:cNvPr id="20" name="사각형: 둥근 위쪽 모서리 19">
            <a:extLst>
              <a:ext uri="{FF2B5EF4-FFF2-40B4-BE49-F238E27FC236}">
                <a16:creationId xmlns:a16="http://schemas.microsoft.com/office/drawing/2014/main" id="{D8A1667B-5C3B-4BAD-8BC2-6BD1B63FA6BA}"/>
              </a:ext>
            </a:extLst>
          </p:cNvPr>
          <p:cNvSpPr/>
          <p:nvPr userDrawn="1"/>
        </p:nvSpPr>
        <p:spPr>
          <a:xfrm>
            <a:off x="215901" y="908050"/>
            <a:ext cx="8712200" cy="5689600"/>
          </a:xfrm>
          <a:prstGeom prst="round2SameRect">
            <a:avLst>
              <a:gd name="adj1" fmla="val 2259"/>
              <a:gd name="adj2" fmla="val 2009"/>
            </a:avLst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796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6">
          <p15:clr>
            <a:srgbClr val="FBAE40"/>
          </p15:clr>
        </p15:guide>
        <p15:guide id="2" pos="136">
          <p15:clr>
            <a:srgbClr val="FBAE40"/>
          </p15:clr>
        </p15:guide>
        <p15:guide id="3" pos="5624">
          <p15:clr>
            <a:srgbClr val="FBAE40"/>
          </p15:clr>
        </p15:guide>
        <p15:guide id="4" orient="horz" pos="4156">
          <p15:clr>
            <a:srgbClr val="FBAE40"/>
          </p15:clr>
        </p15:guide>
        <p15:guide id="5" orient="horz" pos="57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6"/>
            <a:ext cx="78866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1D4E8-88D4-4E40-B45B-8E5F0554E7AA}" type="datetimeFigureOut">
              <a:rPr lang="ko-KR" altLang="en-US" smtClean="0"/>
              <a:pPr/>
              <a:t>2020-04-25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24CF3-17ED-4BFB-A699-B1D22FA01BE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 hidden="1">
            <a:extLst>
              <a:ext uri="{FF2B5EF4-FFF2-40B4-BE49-F238E27FC236}">
                <a16:creationId xmlns:a16="http://schemas.microsoft.com/office/drawing/2014/main" id="{9A6A279B-3372-4EC5-B52B-E5C5D4222D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l="27101" t="48418" r="51809" b="45423"/>
          <a:stretch/>
        </p:blipFill>
        <p:spPr>
          <a:xfrm rot="5400000">
            <a:off x="-1236204" y="758343"/>
            <a:ext cx="1898400" cy="38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16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4" r:id="rId3"/>
    <p:sldLayoutId id="2147483685" r:id="rId4"/>
    <p:sldLayoutId id="2147483683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txStyles>
    <p:titleStyle>
      <a:lvl1pPr algn="l" defTabSz="861993" rtl="0" eaLnBrk="1" latinLnBrk="1" hangingPunct="1">
        <a:lnSpc>
          <a:spcPct val="90000"/>
        </a:lnSpc>
        <a:spcBef>
          <a:spcPct val="0"/>
        </a:spcBef>
        <a:buNone/>
        <a:defRPr sz="41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5498" indent="-215498" algn="l" defTabSz="861993" rtl="0" eaLnBrk="1" latinLnBrk="1" hangingPunct="1">
        <a:lnSpc>
          <a:spcPct val="90000"/>
        </a:lnSpc>
        <a:spcBef>
          <a:spcPts val="942"/>
        </a:spcBef>
        <a:buFont typeface="Arial" panose="020B0604020202020204" pitchFamily="34" charset="0"/>
        <a:buChar char="•"/>
        <a:defRPr sz="2639" kern="1200">
          <a:solidFill>
            <a:schemeClr val="tx1"/>
          </a:solidFill>
          <a:latin typeface="+mn-lt"/>
          <a:ea typeface="+mn-ea"/>
          <a:cs typeface="+mn-cs"/>
        </a:defRPr>
      </a:lvl1pPr>
      <a:lvl2pPr marL="64649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2pPr>
      <a:lvl3pPr marL="1077491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886" kern="1200">
          <a:solidFill>
            <a:schemeClr val="tx1"/>
          </a:solidFill>
          <a:latin typeface="+mn-lt"/>
          <a:ea typeface="+mn-ea"/>
          <a:cs typeface="+mn-cs"/>
        </a:defRPr>
      </a:lvl3pPr>
      <a:lvl4pPr marL="1508487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4pPr>
      <a:lvl5pPr marL="193948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5pPr>
      <a:lvl6pPr marL="2370481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6pPr>
      <a:lvl7pPr marL="2801477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7pPr>
      <a:lvl8pPr marL="3232474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8pPr>
      <a:lvl9pPr marL="3663470" indent="-215498" algn="l" defTabSz="861993" rtl="0" eaLnBrk="1" latinLnBrk="1" hangingPunct="1">
        <a:lnSpc>
          <a:spcPct val="90000"/>
        </a:lnSpc>
        <a:spcBef>
          <a:spcPts val="471"/>
        </a:spcBef>
        <a:buFont typeface="Arial" panose="020B0604020202020204" pitchFamily="34" charset="0"/>
        <a:buChar char="•"/>
        <a:defRPr sz="16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1pPr>
      <a:lvl2pPr marL="430997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2pPr>
      <a:lvl3pPr marL="861993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3pPr>
      <a:lvl4pPr marL="1292990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4pPr>
      <a:lvl5pPr marL="1723986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5pPr>
      <a:lvl6pPr marL="2154983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6pPr>
      <a:lvl7pPr marL="2585979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7pPr>
      <a:lvl8pPr marL="3016975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8pPr>
      <a:lvl9pPr marL="3447971" algn="l" defTabSz="861993" rtl="0" eaLnBrk="1" latinLnBrk="1" hangingPunct="1">
        <a:defRPr sz="16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371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68B99EF-40B4-42BD-9864-F0F269B7A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평가절차</a:t>
            </a:r>
          </a:p>
        </p:txBody>
      </p:sp>
      <p:grpSp>
        <p:nvGrpSpPr>
          <p:cNvPr id="110" name="그룹 109"/>
          <p:cNvGrpSpPr/>
          <p:nvPr/>
        </p:nvGrpSpPr>
        <p:grpSpPr>
          <a:xfrm>
            <a:off x="683568" y="4365104"/>
            <a:ext cx="7776864" cy="2088232"/>
            <a:chOff x="683568" y="4365104"/>
            <a:chExt cx="7776864" cy="2088232"/>
          </a:xfrm>
        </p:grpSpPr>
        <p:sp>
          <p:nvSpPr>
            <p:cNvPr id="106" name="모서리가 둥근 직사각형 105"/>
            <p:cNvSpPr/>
            <p:nvPr/>
          </p:nvSpPr>
          <p:spPr>
            <a:xfrm>
              <a:off x="683568" y="4365104"/>
              <a:ext cx="7776864" cy="2088232"/>
            </a:xfrm>
            <a:prstGeom prst="roundRect">
              <a:avLst>
                <a:gd name="adj" fmla="val 6450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935596" y="4509120"/>
              <a:ext cx="7272808" cy="144016"/>
              <a:chOff x="899592" y="4509120"/>
              <a:chExt cx="7272808" cy="144016"/>
            </a:xfrm>
          </p:grpSpPr>
          <p:sp>
            <p:nvSpPr>
              <p:cNvPr id="107" name="모서리가 둥근 직사각형 106"/>
              <p:cNvSpPr/>
              <p:nvPr/>
            </p:nvSpPr>
            <p:spPr>
              <a:xfrm>
                <a:off x="899592" y="4509120"/>
                <a:ext cx="360040" cy="144016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모서리가 둥근 직사각형 107"/>
              <p:cNvSpPr/>
              <p:nvPr/>
            </p:nvSpPr>
            <p:spPr>
              <a:xfrm>
                <a:off x="7812360" y="4509120"/>
                <a:ext cx="360040" cy="144016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7" name="Rectangle 55">
            <a:extLst>
              <a:ext uri="{FF2B5EF4-FFF2-40B4-BE49-F238E27FC236}">
                <a16:creationId xmlns:a16="http://schemas.microsoft.com/office/drawing/2014/main" id="{BA3A0D0D-3BDA-4A28-B3D5-CD9E87E6F8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893" y="4783837"/>
            <a:ext cx="7348165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t">
            <a:spAutoFit/>
          </a:bodyPr>
          <a:lstStyle>
            <a:lvl1pPr marL="190500" indent="-190500" eaLnBrk="0" hangingPunct="0"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defRPr kumimoji="1" sz="1400" b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marL="285750" indent="-285750" algn="l" eaLnBrk="1" latinLnBrk="1" hangingPunct="1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청렴도 평균을 하회하는 기관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금품제공률이 높은 기관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, 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감사에 지적된 기관 등은 포상 대상에서 제외</a:t>
            </a:r>
          </a:p>
          <a:p>
            <a:pPr marL="285750" indent="-285750" algn="l" eaLnBrk="1" latinLnBrk="1" hangingPunct="1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반부패 청렴정책 추진계획은 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2.28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일까지 청렴총괄과로 제출</a:t>
            </a:r>
          </a:p>
          <a:p>
            <a:pPr marL="285750" indent="-285750" algn="l" eaLnBrk="1" latinLnBrk="1" hangingPunct="1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상반기 실적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(2010.11.1~2011.5.31)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은 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6.30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일까지 청렴조사평가과로 제출</a:t>
            </a:r>
          </a:p>
          <a:p>
            <a:pPr marL="285750" indent="-285750" algn="l" eaLnBrk="1" latinLnBrk="1" hangingPunct="1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하반기 실적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(2010.11.1~11.31)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은 </a:t>
            </a:r>
            <a:r>
              <a:rPr lang="en-US" altLang="ko-KR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11.5</a:t>
            </a: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일까지 청렴조사평가과로 제출</a:t>
            </a:r>
          </a:p>
          <a:p>
            <a:pPr marL="285750" indent="-285750" algn="l" eaLnBrk="1" latinLnBrk="1" hangingPunct="1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ko-KR" altLang="en-US" b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ea"/>
                <a:ea typeface="+mn-ea"/>
                <a:sym typeface="Symbol" panose="05050102010706020507" pitchFamily="18" charset="2"/>
              </a:rPr>
              <a:t>자율시책평가 관련 매뉴얼은 위원회 홈페이지 참조</a:t>
            </a:r>
          </a:p>
        </p:txBody>
      </p:sp>
      <p:cxnSp>
        <p:nvCxnSpPr>
          <p:cNvPr id="114" name="직선 연결선 113"/>
          <p:cNvCxnSpPr/>
          <p:nvPr/>
        </p:nvCxnSpPr>
        <p:spPr>
          <a:xfrm flipV="1">
            <a:off x="1115616" y="4077072"/>
            <a:ext cx="0" cy="504056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 flipV="1">
            <a:off x="8028384" y="4005064"/>
            <a:ext cx="0" cy="576064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그룹 122"/>
          <p:cNvGrpSpPr/>
          <p:nvPr/>
        </p:nvGrpSpPr>
        <p:grpSpPr>
          <a:xfrm>
            <a:off x="323528" y="1196752"/>
            <a:ext cx="8424936" cy="2916485"/>
            <a:chOff x="323528" y="944562"/>
            <a:chExt cx="8424936" cy="2916485"/>
          </a:xfrm>
        </p:grpSpPr>
        <p:grpSp>
          <p:nvGrpSpPr>
            <p:cNvPr id="124" name="그룹 123"/>
            <p:cNvGrpSpPr/>
            <p:nvPr/>
          </p:nvGrpSpPr>
          <p:grpSpPr>
            <a:xfrm>
              <a:off x="755576" y="1340768"/>
              <a:ext cx="1152128" cy="1809391"/>
              <a:chOff x="575556" y="1340768"/>
              <a:chExt cx="1152128" cy="1809391"/>
            </a:xfrm>
          </p:grpSpPr>
          <p:sp>
            <p:nvSpPr>
              <p:cNvPr id="166" name="직사각형 165"/>
              <p:cNvSpPr/>
              <p:nvPr/>
            </p:nvSpPr>
            <p:spPr>
              <a:xfrm>
                <a:off x="575556" y="1340768"/>
                <a:ext cx="1152128" cy="1368152"/>
              </a:xfrm>
              <a:prstGeom prst="rect">
                <a:avLst/>
              </a:prstGeom>
              <a:solidFill>
                <a:srgbClr val="17749B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직사각형 166">
                <a:extLst>
                  <a:ext uri="{FF2B5EF4-FFF2-40B4-BE49-F238E27FC236}">
                    <a16:creationId xmlns:a16="http://schemas.microsoft.com/office/drawing/2014/main" id="{9634A9C1-ED06-42CF-AA6C-BBE5894CDB13}"/>
                  </a:ext>
                </a:extLst>
              </p:cNvPr>
              <p:cNvSpPr/>
              <p:nvPr/>
            </p:nvSpPr>
            <p:spPr>
              <a:xfrm>
                <a:off x="797357" y="1809401"/>
                <a:ext cx="708527" cy="430887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평가계획</a:t>
                </a:r>
                <a:endParaRPr kumimoji="1"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수립</a:t>
                </a:r>
                <a:r>
                  <a:rPr kumimoji="1" lang="en-US" altLang="ko-KR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·</a:t>
                </a: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통보</a:t>
                </a:r>
              </a:p>
            </p:txBody>
          </p:sp>
          <p:sp>
            <p:nvSpPr>
              <p:cNvPr id="168" name="Rectangle 45">
                <a:extLst>
                  <a:ext uri="{FF2B5EF4-FFF2-40B4-BE49-F238E27FC236}">
                    <a16:creationId xmlns:a16="http://schemas.microsoft.com/office/drawing/2014/main" id="{6095110B-2EF2-45CA-AFB2-4F1FE1A58A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5979" y="2971905"/>
                <a:ext cx="471283" cy="178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위원회</a:t>
                </a:r>
              </a:p>
            </p:txBody>
          </p:sp>
          <p:cxnSp>
            <p:nvCxnSpPr>
              <p:cNvPr id="169" name="직선 화살표 연결선 168"/>
              <p:cNvCxnSpPr>
                <a:stCxn id="166" idx="2"/>
                <a:endCxn id="168" idx="0"/>
              </p:cNvCxnSpPr>
              <p:nvPr/>
            </p:nvCxnSpPr>
            <p:spPr>
              <a:xfrm>
                <a:off x="1151620" y="2708920"/>
                <a:ext cx="1" cy="262985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그룹 124"/>
            <p:cNvGrpSpPr/>
            <p:nvPr/>
          </p:nvGrpSpPr>
          <p:grpSpPr>
            <a:xfrm>
              <a:off x="2037318" y="1628800"/>
              <a:ext cx="1152128" cy="1843869"/>
              <a:chOff x="1943708" y="1628800"/>
              <a:chExt cx="1152128" cy="1843869"/>
            </a:xfrm>
          </p:grpSpPr>
          <p:sp>
            <p:nvSpPr>
              <p:cNvPr id="162" name="직사각형 161"/>
              <p:cNvSpPr/>
              <p:nvPr/>
            </p:nvSpPr>
            <p:spPr>
              <a:xfrm>
                <a:off x="1943708" y="1628800"/>
                <a:ext cx="1152128" cy="1368152"/>
              </a:xfrm>
              <a:prstGeom prst="rect">
                <a:avLst/>
              </a:prstGeom>
              <a:solidFill>
                <a:srgbClr val="179B66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3" name="Rectangle 39">
                <a:extLst>
                  <a:ext uri="{FF2B5EF4-FFF2-40B4-BE49-F238E27FC236}">
                    <a16:creationId xmlns:a16="http://schemas.microsoft.com/office/drawing/2014/main" id="{91F07B83-3386-4828-8906-9AD493F30B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8489" y="3294415"/>
                <a:ext cx="942566" cy="178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평가대상기관</a:t>
                </a:r>
              </a:p>
            </p:txBody>
          </p: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947F3C08-E4F8-488E-AC93-7895ED366F24}"/>
                  </a:ext>
                </a:extLst>
              </p:cNvPr>
              <p:cNvSpPr/>
              <p:nvPr/>
            </p:nvSpPr>
            <p:spPr>
              <a:xfrm>
                <a:off x="2205584" y="1881989"/>
                <a:ext cx="628377" cy="861774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부패방지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추진계획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수립 및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실적제출</a:t>
                </a:r>
                <a:endParaRPr kumimoji="1"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165" name="직선 화살표 연결선 164"/>
              <p:cNvCxnSpPr>
                <a:stCxn id="162" idx="2"/>
                <a:endCxn id="163" idx="0"/>
              </p:cNvCxnSpPr>
              <p:nvPr/>
            </p:nvCxnSpPr>
            <p:spPr>
              <a:xfrm>
                <a:off x="2519772" y="2996952"/>
                <a:ext cx="0" cy="297463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그룹 125"/>
            <p:cNvGrpSpPr/>
            <p:nvPr/>
          </p:nvGrpSpPr>
          <p:grpSpPr>
            <a:xfrm>
              <a:off x="3319060" y="1340768"/>
              <a:ext cx="1152128" cy="2016224"/>
              <a:chOff x="3311860" y="1340768"/>
              <a:chExt cx="1152128" cy="2016224"/>
            </a:xfrm>
          </p:grpSpPr>
          <p:sp>
            <p:nvSpPr>
              <p:cNvPr id="158" name="직사각형 157"/>
              <p:cNvSpPr/>
              <p:nvPr/>
            </p:nvSpPr>
            <p:spPr>
              <a:xfrm>
                <a:off x="3311860" y="1340768"/>
                <a:ext cx="1152128" cy="1368152"/>
              </a:xfrm>
              <a:prstGeom prst="rect">
                <a:avLst/>
              </a:prstGeom>
              <a:solidFill>
                <a:srgbClr val="17749B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9" name="Rectangle 38">
                <a:extLst>
                  <a:ext uri="{FF2B5EF4-FFF2-40B4-BE49-F238E27FC236}">
                    <a16:creationId xmlns:a16="http://schemas.microsoft.com/office/drawing/2014/main" id="{E6053A6E-562D-49D4-B6AD-A81CBBE414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16641" y="3006383"/>
                <a:ext cx="942566" cy="350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위원회</a:t>
                </a:r>
              </a:p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전문용역기관</a:t>
                </a:r>
              </a:p>
            </p:txBody>
          </p: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1F141FBC-E320-42CB-9091-CF333E8055D1}"/>
                  </a:ext>
                </a:extLst>
              </p:cNvPr>
              <p:cNvSpPr/>
              <p:nvPr/>
            </p:nvSpPr>
            <p:spPr>
              <a:xfrm>
                <a:off x="3573736" y="1809401"/>
                <a:ext cx="628377" cy="430887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우수사례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발굴</a:t>
                </a:r>
              </a:p>
            </p:txBody>
          </p:sp>
          <p:cxnSp>
            <p:nvCxnSpPr>
              <p:cNvPr id="161" name="직선 화살표 연결선 160"/>
              <p:cNvCxnSpPr>
                <a:stCxn id="158" idx="2"/>
                <a:endCxn id="159" idx="0"/>
              </p:cNvCxnSpPr>
              <p:nvPr/>
            </p:nvCxnSpPr>
            <p:spPr>
              <a:xfrm>
                <a:off x="3887924" y="2708920"/>
                <a:ext cx="0" cy="297463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그룹 126"/>
            <p:cNvGrpSpPr/>
            <p:nvPr/>
          </p:nvGrpSpPr>
          <p:grpSpPr>
            <a:xfrm>
              <a:off x="4600802" y="1628800"/>
              <a:ext cx="1152128" cy="2016224"/>
              <a:chOff x="4680012" y="1628800"/>
              <a:chExt cx="1152128" cy="2016224"/>
            </a:xfrm>
          </p:grpSpPr>
          <p:sp>
            <p:nvSpPr>
              <p:cNvPr id="154" name="직사각형 153"/>
              <p:cNvSpPr/>
              <p:nvPr/>
            </p:nvSpPr>
            <p:spPr>
              <a:xfrm>
                <a:off x="4680012" y="1628800"/>
                <a:ext cx="1152128" cy="1368152"/>
              </a:xfrm>
              <a:prstGeom prst="rect">
                <a:avLst/>
              </a:prstGeom>
              <a:solidFill>
                <a:srgbClr val="179B66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5" name="Rectangle 14">
                <a:extLst>
                  <a:ext uri="{FF2B5EF4-FFF2-40B4-BE49-F238E27FC236}">
                    <a16:creationId xmlns:a16="http://schemas.microsoft.com/office/drawing/2014/main" id="{5B4ED077-B5CC-4984-9A74-6A477EFFA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4793" y="3294415"/>
                <a:ext cx="942566" cy="350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위원회</a:t>
                </a:r>
              </a:p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전문용역기관</a:t>
                </a:r>
              </a:p>
            </p:txBody>
          </p:sp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B8DFD2BF-22D3-4DD7-A83D-6F10C5346C2C}"/>
                  </a:ext>
                </a:extLst>
              </p:cNvPr>
              <p:cNvSpPr/>
              <p:nvPr/>
            </p:nvSpPr>
            <p:spPr>
              <a:xfrm>
                <a:off x="4755939" y="2097433"/>
                <a:ext cx="1000274" cy="430887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추진실적평가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en-US" altLang="ko-KR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(</a:t>
                </a: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서면 및 현장</a:t>
                </a:r>
                <a:r>
                  <a:rPr kumimoji="1" lang="en-US" altLang="ko-KR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)</a:t>
                </a:r>
                <a:endParaRPr kumimoji="1"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157" name="직선 화살표 연결선 156"/>
              <p:cNvCxnSpPr>
                <a:stCxn id="154" idx="2"/>
                <a:endCxn id="155" idx="0"/>
              </p:cNvCxnSpPr>
              <p:nvPr/>
            </p:nvCxnSpPr>
            <p:spPr>
              <a:xfrm>
                <a:off x="5256076" y="2996952"/>
                <a:ext cx="0" cy="297463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그룹 127"/>
            <p:cNvGrpSpPr/>
            <p:nvPr/>
          </p:nvGrpSpPr>
          <p:grpSpPr>
            <a:xfrm>
              <a:off x="5882544" y="1340768"/>
              <a:ext cx="1152128" cy="1843869"/>
              <a:chOff x="6048164" y="1340768"/>
              <a:chExt cx="1152128" cy="1843869"/>
            </a:xfrm>
          </p:grpSpPr>
          <p:sp>
            <p:nvSpPr>
              <p:cNvPr id="150" name="직사각형 149"/>
              <p:cNvSpPr/>
              <p:nvPr/>
            </p:nvSpPr>
            <p:spPr>
              <a:xfrm>
                <a:off x="6048164" y="1340768"/>
                <a:ext cx="1152128" cy="1368152"/>
              </a:xfrm>
              <a:prstGeom prst="rect">
                <a:avLst/>
              </a:prstGeom>
              <a:solidFill>
                <a:srgbClr val="17749B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Rectangle 13">
                <a:extLst>
                  <a:ext uri="{FF2B5EF4-FFF2-40B4-BE49-F238E27FC236}">
                    <a16:creationId xmlns:a16="http://schemas.microsoft.com/office/drawing/2014/main" id="{DA8869C3-B24F-4A0B-8942-E4F9ED6068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8587" y="3006383"/>
                <a:ext cx="471283" cy="178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위원회</a:t>
                </a:r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569F211F-5B62-4BD4-8CD2-61A5C2FCED56}"/>
                  </a:ext>
                </a:extLst>
              </p:cNvPr>
              <p:cNvSpPr/>
              <p:nvPr/>
            </p:nvSpPr>
            <p:spPr>
              <a:xfrm>
                <a:off x="6205844" y="1701679"/>
                <a:ext cx="836768" cy="646331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종합평가 및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우수기관 등</a:t>
                </a: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선정</a:t>
                </a:r>
              </a:p>
            </p:txBody>
          </p:sp>
          <p:cxnSp>
            <p:nvCxnSpPr>
              <p:cNvPr id="153" name="직선 화살표 연결선 152"/>
              <p:cNvCxnSpPr>
                <a:stCxn id="150" idx="2"/>
                <a:endCxn id="151" idx="0"/>
              </p:cNvCxnSpPr>
              <p:nvPr/>
            </p:nvCxnSpPr>
            <p:spPr>
              <a:xfrm>
                <a:off x="6624228" y="2708920"/>
                <a:ext cx="1" cy="297463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그룹 128"/>
            <p:cNvGrpSpPr/>
            <p:nvPr/>
          </p:nvGrpSpPr>
          <p:grpSpPr>
            <a:xfrm>
              <a:off x="7164288" y="1628800"/>
              <a:ext cx="1152128" cy="1843869"/>
              <a:chOff x="7416316" y="1628800"/>
              <a:chExt cx="1152128" cy="1843869"/>
            </a:xfrm>
          </p:grpSpPr>
          <p:sp>
            <p:nvSpPr>
              <p:cNvPr id="146" name="직사각형 145"/>
              <p:cNvSpPr/>
              <p:nvPr/>
            </p:nvSpPr>
            <p:spPr>
              <a:xfrm>
                <a:off x="7416316" y="1628800"/>
                <a:ext cx="1152128" cy="1368152"/>
              </a:xfrm>
              <a:prstGeom prst="rect">
                <a:avLst/>
              </a:prstGeom>
              <a:solidFill>
                <a:srgbClr val="179B66"/>
              </a:solidFill>
              <a:ln>
                <a:noFill/>
              </a:ln>
              <a:scene3d>
                <a:camera prst="obliqueBottomRight"/>
                <a:lightRig rig="threePt" dir="t"/>
              </a:scene3d>
              <a:sp3d extrusionH="381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Text Box 19">
                <a:extLst>
                  <a:ext uri="{FF2B5EF4-FFF2-40B4-BE49-F238E27FC236}">
                    <a16:creationId xmlns:a16="http://schemas.microsoft.com/office/drawing/2014/main" id="{AD00E756-E585-401B-97EF-889011733C7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756739" y="3294415"/>
                <a:ext cx="471283" cy="178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Autofit/>
              </a:bodyPr>
              <a:lstStyle>
                <a:lvl1pPr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algn="ctr" eaLnBrk="0" fontAlgn="base" hangingPunct="0">
                  <a:lnSpc>
                    <a:spcPct val="120000"/>
                  </a:lnSpc>
                  <a:spcBef>
                    <a:spcPct val="50000"/>
                  </a:spcBef>
                  <a:spcAft>
                    <a:spcPct val="0"/>
                  </a:spcAft>
                  <a:defRPr kumimoji="1" sz="1400" b="1">
                    <a:solidFill>
                      <a:schemeClr val="bg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latinLnBrk="1" hangingPunct="1">
                  <a:spcBef>
                    <a:spcPct val="0"/>
                  </a:spcBef>
                </a:pPr>
                <a:r>
                  <a:rPr lang="ko-KR" altLang="en-US" sz="1200" b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+mn-ea"/>
                    <a:ea typeface="+mn-ea"/>
                  </a:rPr>
                  <a:t>위원회</a:t>
                </a:r>
              </a:p>
            </p:txBody>
          </p:sp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6D0BA544-F415-42D5-9E02-71478976A451}"/>
                  </a:ext>
                </a:extLst>
              </p:cNvPr>
              <p:cNvSpPr/>
              <p:nvPr/>
            </p:nvSpPr>
            <p:spPr>
              <a:xfrm>
                <a:off x="7678192" y="2097433"/>
                <a:ext cx="628377" cy="430887"/>
              </a:xfrm>
              <a:prstGeom prst="rect">
                <a:avLst/>
              </a:prstGeom>
              <a:noFill/>
              <a:ln>
                <a:noFill/>
              </a:ln>
              <a:sp3d extrusionH="635000" prstMaterial="flat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ctr">
                <a:noAutofit/>
              </a:bodyPr>
              <a:lstStyle/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결과발표</a:t>
                </a:r>
                <a:endParaRPr kumimoji="1"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 latinLnBrk="1">
                  <a:spcBef>
                    <a:spcPct val="0"/>
                  </a:spcBef>
                </a:pPr>
                <a:r>
                  <a:rPr kumimoji="1" lang="ko-KR" altLang="en-US" sz="1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+mj-ea"/>
                    <a:ea typeface="+mj-ea"/>
                  </a:rPr>
                  <a:t>및 포상</a:t>
                </a:r>
              </a:p>
            </p:txBody>
          </p:sp>
          <p:cxnSp>
            <p:nvCxnSpPr>
              <p:cNvPr id="149" name="직선 화살표 연결선 148"/>
              <p:cNvCxnSpPr>
                <a:stCxn id="146" idx="2"/>
                <a:endCxn id="147" idx="0"/>
              </p:cNvCxnSpPr>
              <p:nvPr/>
            </p:nvCxnSpPr>
            <p:spPr>
              <a:xfrm>
                <a:off x="7992380" y="2996952"/>
                <a:ext cx="1" cy="297463"/>
              </a:xfrm>
              <a:prstGeom prst="straightConnector1">
                <a:avLst/>
              </a:prstGeom>
              <a:ln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0" name="U자형 화살표 129"/>
            <p:cNvSpPr/>
            <p:nvPr/>
          </p:nvSpPr>
          <p:spPr>
            <a:xfrm rot="16200000">
              <a:off x="3077753" y="-1809663"/>
              <a:ext cx="2916485" cy="8424936"/>
            </a:xfrm>
            <a:prstGeom prst="uturnArrow">
              <a:avLst>
                <a:gd name="adj1" fmla="val 5821"/>
                <a:gd name="adj2" fmla="val 4904"/>
                <a:gd name="adj3" fmla="val 9070"/>
                <a:gd name="adj4" fmla="val 13659"/>
                <a:gd name="adj5" fmla="val 90376"/>
              </a:avLst>
            </a:prstGeom>
            <a:pattFill prst="ltDnDiag">
              <a:fgClr>
                <a:srgbClr val="D04300"/>
              </a:fgClr>
              <a:bgClr>
                <a:srgbClr val="FF681D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31" name="그룹 130"/>
            <p:cNvGrpSpPr/>
            <p:nvPr/>
          </p:nvGrpSpPr>
          <p:grpSpPr>
            <a:xfrm>
              <a:off x="7020272" y="2060848"/>
              <a:ext cx="288032" cy="288032"/>
              <a:chOff x="3851920" y="404664"/>
              <a:chExt cx="576064" cy="576064"/>
            </a:xfrm>
          </p:grpSpPr>
          <p:sp>
            <p:nvSpPr>
              <p:cNvPr id="144" name="타원 143"/>
              <p:cNvSpPr/>
              <p:nvPr/>
            </p:nvSpPr>
            <p:spPr>
              <a:xfrm>
                <a:off x="3851920" y="404664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5" name="이등변 삼각형 144"/>
              <p:cNvSpPr/>
              <p:nvPr/>
            </p:nvSpPr>
            <p:spPr>
              <a:xfrm rot="5400000">
                <a:off x="4032840" y="568545"/>
                <a:ext cx="288032" cy="248303"/>
              </a:xfrm>
              <a:prstGeom prst="triangle">
                <a:avLst/>
              </a:prstGeom>
              <a:solidFill>
                <a:srgbClr val="6F48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2" name="그룹 131"/>
            <p:cNvGrpSpPr/>
            <p:nvPr/>
          </p:nvGrpSpPr>
          <p:grpSpPr>
            <a:xfrm>
              <a:off x="3059832" y="2060848"/>
              <a:ext cx="288032" cy="288032"/>
              <a:chOff x="3851920" y="404664"/>
              <a:chExt cx="576064" cy="576064"/>
            </a:xfrm>
          </p:grpSpPr>
          <p:sp>
            <p:nvSpPr>
              <p:cNvPr id="142" name="타원 141"/>
              <p:cNvSpPr/>
              <p:nvPr/>
            </p:nvSpPr>
            <p:spPr>
              <a:xfrm>
                <a:off x="3851920" y="404664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3" name="이등변 삼각형 142"/>
              <p:cNvSpPr/>
              <p:nvPr/>
            </p:nvSpPr>
            <p:spPr>
              <a:xfrm rot="5400000">
                <a:off x="4032840" y="568545"/>
                <a:ext cx="288032" cy="248303"/>
              </a:xfrm>
              <a:prstGeom prst="triangle">
                <a:avLst/>
              </a:prstGeom>
              <a:solidFill>
                <a:srgbClr val="6F48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3" name="그룹 132"/>
            <p:cNvGrpSpPr/>
            <p:nvPr/>
          </p:nvGrpSpPr>
          <p:grpSpPr>
            <a:xfrm>
              <a:off x="4427984" y="2060848"/>
              <a:ext cx="288032" cy="288032"/>
              <a:chOff x="3851920" y="404664"/>
              <a:chExt cx="576064" cy="576064"/>
            </a:xfrm>
          </p:grpSpPr>
          <p:sp>
            <p:nvSpPr>
              <p:cNvPr id="140" name="타원 139"/>
              <p:cNvSpPr/>
              <p:nvPr/>
            </p:nvSpPr>
            <p:spPr>
              <a:xfrm>
                <a:off x="3851920" y="404664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이등변 삼각형 140"/>
              <p:cNvSpPr/>
              <p:nvPr/>
            </p:nvSpPr>
            <p:spPr>
              <a:xfrm rot="5400000">
                <a:off x="4032840" y="568545"/>
                <a:ext cx="288032" cy="248303"/>
              </a:xfrm>
              <a:prstGeom prst="triangle">
                <a:avLst/>
              </a:prstGeom>
              <a:solidFill>
                <a:srgbClr val="6F48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4" name="그룹 133"/>
            <p:cNvGrpSpPr/>
            <p:nvPr/>
          </p:nvGrpSpPr>
          <p:grpSpPr>
            <a:xfrm>
              <a:off x="1835696" y="2060848"/>
              <a:ext cx="288032" cy="288032"/>
              <a:chOff x="3851920" y="404664"/>
              <a:chExt cx="576064" cy="576064"/>
            </a:xfrm>
          </p:grpSpPr>
          <p:sp>
            <p:nvSpPr>
              <p:cNvPr id="138" name="타원 137"/>
              <p:cNvSpPr/>
              <p:nvPr/>
            </p:nvSpPr>
            <p:spPr>
              <a:xfrm>
                <a:off x="3851920" y="404664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9" name="이등변 삼각형 138"/>
              <p:cNvSpPr/>
              <p:nvPr/>
            </p:nvSpPr>
            <p:spPr>
              <a:xfrm rot="5400000">
                <a:off x="4032840" y="568545"/>
                <a:ext cx="288032" cy="248303"/>
              </a:xfrm>
              <a:prstGeom prst="triangle">
                <a:avLst/>
              </a:prstGeom>
              <a:solidFill>
                <a:srgbClr val="6F48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5" name="그룹 134"/>
            <p:cNvGrpSpPr/>
            <p:nvPr/>
          </p:nvGrpSpPr>
          <p:grpSpPr>
            <a:xfrm>
              <a:off x="5652120" y="2060848"/>
              <a:ext cx="288032" cy="288032"/>
              <a:chOff x="3851920" y="404664"/>
              <a:chExt cx="576064" cy="576064"/>
            </a:xfrm>
          </p:grpSpPr>
          <p:sp>
            <p:nvSpPr>
              <p:cNvPr id="136" name="타원 135"/>
              <p:cNvSpPr/>
              <p:nvPr/>
            </p:nvSpPr>
            <p:spPr>
              <a:xfrm>
                <a:off x="3851920" y="404664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이등변 삼각형 136"/>
              <p:cNvSpPr/>
              <p:nvPr/>
            </p:nvSpPr>
            <p:spPr>
              <a:xfrm rot="5400000">
                <a:off x="4032840" y="568545"/>
                <a:ext cx="288032" cy="248303"/>
              </a:xfrm>
              <a:prstGeom prst="triangle">
                <a:avLst/>
              </a:prstGeom>
              <a:solidFill>
                <a:srgbClr val="6F48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3299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36A"/>
      </a:dk2>
      <a:lt2>
        <a:srgbClr val="F9F0E7"/>
      </a:lt2>
      <a:accent1>
        <a:srgbClr val="5777B2"/>
      </a:accent1>
      <a:accent2>
        <a:srgbClr val="97D7E1"/>
      </a:accent2>
      <a:accent3>
        <a:srgbClr val="F9BDA5"/>
      </a:accent3>
      <a:accent4>
        <a:srgbClr val="FFF3EC"/>
      </a:accent4>
      <a:accent5>
        <a:srgbClr val="F37B39"/>
      </a:accent5>
      <a:accent6>
        <a:srgbClr val="F1B727"/>
      </a:accent6>
      <a:hlink>
        <a:srgbClr val="3F3F3F"/>
      </a:hlink>
      <a:folHlink>
        <a:srgbClr val="3F3F3F"/>
      </a:folHlink>
    </a:clrScheme>
    <a:fontScheme name="KoPub 돋움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</TotalTime>
  <Words>83</Words>
  <Application>Microsoft Office PowerPoint</Application>
  <PresentationFormat>화면 슬라이드 쇼(4:3)</PresentationFormat>
  <Paragraphs>29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1" baseType="lpstr">
      <vt:lpstr>KoPub돋움체 Bold</vt:lpstr>
      <vt:lpstr>나눔스퀘어 ExtraBold</vt:lpstr>
      <vt:lpstr>KoPub돋움체 Light</vt:lpstr>
      <vt:lpstr>Symbol</vt:lpstr>
      <vt:lpstr>나눔스퀘어 Bold</vt:lpstr>
      <vt:lpstr>맑은 고딕</vt:lpstr>
      <vt:lpstr>Arial</vt:lpstr>
      <vt:lpstr>Wingdings</vt:lpstr>
      <vt:lpstr>Office 테마</vt:lpstr>
      <vt:lpstr>PowerPoint 프레젠테이션</vt:lpstr>
      <vt:lpstr>평가절차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성용 박</dc:creator>
  <cp:lastModifiedBy>user</cp:lastModifiedBy>
  <cp:revision>30</cp:revision>
  <dcterms:created xsi:type="dcterms:W3CDTF">2018-05-18T04:18:30Z</dcterms:created>
  <dcterms:modified xsi:type="dcterms:W3CDTF">2020-04-25T10:08:42Z</dcterms:modified>
</cp:coreProperties>
</file>

<file path=docProps/thumbnail.jpeg>
</file>